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7.jpeg" ContentType="image/jpeg"/>
  <Override PartName="/ppt/notesSlides/notesSlide6.xml" ContentType="application/vnd.openxmlformats-officedocument.presentationml.notesSlide+xml"/>
  <Override PartName="/ppt/media/image8.jpeg" ContentType="image/jpeg"/>
  <Override PartName="/ppt/notesSlides/notesSlide7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5" name="Shape 437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76" name="Shape 437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Shape 43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88" name="Shape 43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红色标注的是会深入分析的公司，其展品比较有代表性或创新性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" name="Shape 43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93" name="Shape 43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红色标注的是会深入分析的公司，其展品比较有代表性或创新性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8" name="Shape 43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99" name="Shape 43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红色标注的是会深入分析的公司，其展品比较有代表性或创新性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" name="Shape 44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04" name="Shape 44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红色标注的是会深入分析的公司，其展品比较有代表性或创新性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Shape 44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48" name="Shape 44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单独把科达拿出来是因为科达提出的机器识图的技术，即智能前端的概念和产品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Shape 44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54" name="Shape 44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单独把科达拿出来是因为科达提出的机器识图的技术，即智能前端的概念和产品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" name="Shape 45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07" name="Shape 45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红色标注的是会深入分析的公司，其展品比较有代表性或创新性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Layouts/_rels/slideLayout10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10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Layouts/_rels/slideLayout1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Layouts/_rels/slideLayout1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1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Layouts/_rels/slideLayout1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Layouts/_rels/slideLayout1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Layouts/_rels/slideLayout1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Layouts/_rels/slideLayout1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8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8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8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8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8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Layouts/_rels/slideLayout18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8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8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9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9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19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0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0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0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0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0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0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0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0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Layouts/_rels/slideLayout20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Layouts/_rels/slideLayout20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2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2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Layouts/_rels/slideLayout8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Layouts/_rels/slideLayout8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Layouts/_rels/slideLayout9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93" name="Shape 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50" name="Shape 1750"/>
          <p:cNvSpPr/>
          <p:nvPr/>
        </p:nvSpPr>
        <p:spPr>
          <a:xfrm>
            <a:off x="1891875" y="795527"/>
            <a:ext cx="5349241" cy="4005073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51" name="Shape 1751"/>
          <p:cNvSpPr/>
          <p:nvPr/>
        </p:nvSpPr>
        <p:spPr>
          <a:xfrm>
            <a:off x="1891874" y="4794351"/>
            <a:ext cx="5347552" cy="9963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14300" dist="38100" dir="54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52" name="Shape 1752"/>
          <p:cNvSpPr/>
          <p:nvPr>
            <p:ph type="pic" sz="half" idx="13"/>
          </p:nvPr>
        </p:nvSpPr>
        <p:spPr>
          <a:xfrm>
            <a:off x="1900238" y="795527"/>
            <a:ext cx="5329238" cy="4005073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53" name="Shape 1753"/>
          <p:cNvSpPr/>
          <p:nvPr>
            <p:ph type="title"/>
          </p:nvPr>
        </p:nvSpPr>
        <p:spPr>
          <a:xfrm>
            <a:off x="2065870" y="4873438"/>
            <a:ext cx="5074072" cy="838201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2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754" name="Shape 1754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62" name="Shape 1762"/>
          <p:cNvSpPr/>
          <p:nvPr/>
        </p:nvSpPr>
        <p:spPr>
          <a:xfrm>
            <a:off x="338327" y="310896"/>
            <a:ext cx="3273554" cy="2459736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63" name="Shape 1763"/>
          <p:cNvSpPr/>
          <p:nvPr>
            <p:ph type="pic" sz="quarter" idx="13"/>
          </p:nvPr>
        </p:nvSpPr>
        <p:spPr>
          <a:xfrm>
            <a:off x="338327" y="310895"/>
            <a:ext cx="3273554" cy="2459737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64" name="Shape 1764"/>
          <p:cNvSpPr/>
          <p:nvPr>
            <p:ph type="title"/>
          </p:nvPr>
        </p:nvSpPr>
        <p:spPr>
          <a:xfrm>
            <a:off x="229703" y="3429000"/>
            <a:ext cx="7009298" cy="142192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765" name="Shape 1765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2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73" name="Shape 1773"/>
          <p:cNvSpPr/>
          <p:nvPr/>
        </p:nvSpPr>
        <p:spPr>
          <a:xfrm>
            <a:off x="4992623" y="859536"/>
            <a:ext cx="3630169" cy="5029201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74" name="Shape 1774"/>
          <p:cNvSpPr/>
          <p:nvPr>
            <p:ph type="pic" sz="half" idx="13"/>
          </p:nvPr>
        </p:nvSpPr>
        <p:spPr>
          <a:xfrm>
            <a:off x="4992623" y="859536"/>
            <a:ext cx="3630169" cy="5029201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75" name="Shape 1775"/>
          <p:cNvSpPr/>
          <p:nvPr>
            <p:ph type="title"/>
          </p:nvPr>
        </p:nvSpPr>
        <p:spPr>
          <a:xfrm>
            <a:off x="229703" y="728971"/>
            <a:ext cx="4349918" cy="108953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776" name="Shape 1776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3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84" name="Shape 1784"/>
          <p:cNvSpPr/>
          <p:nvPr/>
        </p:nvSpPr>
        <p:spPr>
          <a:xfrm>
            <a:off x="3668712" y="311148"/>
            <a:ext cx="3268138" cy="26606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85" name="Shape 1785"/>
          <p:cNvSpPr/>
          <p:nvPr>
            <p:ph type="pic" sz="quarter" idx="13"/>
          </p:nvPr>
        </p:nvSpPr>
        <p:spPr>
          <a:xfrm>
            <a:off x="3668988" y="311149"/>
            <a:ext cx="3267862" cy="2660652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86" name="Shape 1786"/>
          <p:cNvSpPr/>
          <p:nvPr/>
        </p:nvSpPr>
        <p:spPr>
          <a:xfrm>
            <a:off x="334963" y="311148"/>
            <a:ext cx="3258612" cy="26606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87" name="Shape 1787"/>
          <p:cNvSpPr/>
          <p:nvPr>
            <p:ph type="pic" sz="quarter" idx="14"/>
          </p:nvPr>
        </p:nvSpPr>
        <p:spPr>
          <a:xfrm>
            <a:off x="320823" y="311149"/>
            <a:ext cx="3272753" cy="2660652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88" name="Shape 1788"/>
          <p:cNvSpPr/>
          <p:nvPr/>
        </p:nvSpPr>
        <p:spPr>
          <a:xfrm>
            <a:off x="7011988" y="311148"/>
            <a:ext cx="1806575" cy="1308103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89" name="Shape 1789"/>
          <p:cNvSpPr/>
          <p:nvPr>
            <p:ph type="pic" sz="quarter" idx="15"/>
          </p:nvPr>
        </p:nvSpPr>
        <p:spPr>
          <a:xfrm>
            <a:off x="7011988" y="311149"/>
            <a:ext cx="1806574" cy="1308101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90" name="Shape 1790"/>
          <p:cNvSpPr/>
          <p:nvPr/>
        </p:nvSpPr>
        <p:spPr>
          <a:xfrm>
            <a:off x="334963" y="3028950"/>
            <a:ext cx="2501965" cy="345893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91" name="Shape 1791"/>
          <p:cNvSpPr/>
          <p:nvPr>
            <p:ph type="pic" sz="quarter" idx="16"/>
          </p:nvPr>
        </p:nvSpPr>
        <p:spPr>
          <a:xfrm>
            <a:off x="320823" y="3028950"/>
            <a:ext cx="2516105" cy="3458935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92" name="Shape 1792"/>
          <p:cNvSpPr/>
          <p:nvPr/>
        </p:nvSpPr>
        <p:spPr>
          <a:xfrm>
            <a:off x="2911475" y="3028950"/>
            <a:ext cx="4025376" cy="345893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93" name="Shape 1793"/>
          <p:cNvSpPr/>
          <p:nvPr>
            <p:ph type="pic" sz="half" idx="17"/>
          </p:nvPr>
        </p:nvSpPr>
        <p:spPr>
          <a:xfrm>
            <a:off x="2908333" y="3028950"/>
            <a:ext cx="4028518" cy="3458935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94" name="Shape 1794"/>
          <p:cNvSpPr/>
          <p:nvPr/>
        </p:nvSpPr>
        <p:spPr>
          <a:xfrm>
            <a:off x="7011988" y="1683656"/>
            <a:ext cx="1806575" cy="34421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95" name="Shape 1795"/>
          <p:cNvSpPr/>
          <p:nvPr>
            <p:ph type="pic" sz="quarter" idx="18"/>
          </p:nvPr>
        </p:nvSpPr>
        <p:spPr>
          <a:xfrm>
            <a:off x="7011988" y="1676400"/>
            <a:ext cx="1806574" cy="3449410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96" name="Shape 1796"/>
          <p:cNvSpPr/>
          <p:nvPr/>
        </p:nvSpPr>
        <p:spPr>
          <a:xfrm>
            <a:off x="7011988" y="5182959"/>
            <a:ext cx="1806575" cy="1304926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97" name="Shape 1797"/>
          <p:cNvSpPr/>
          <p:nvPr>
            <p:ph type="pic" sz="quarter" idx="19"/>
          </p:nvPr>
        </p:nvSpPr>
        <p:spPr>
          <a:xfrm>
            <a:off x="7011988" y="5182959"/>
            <a:ext cx="1806574" cy="1304926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98" name="Shape 1798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/>
          <p:nvPr/>
        </p:nvSpPr>
        <p:spPr>
          <a:xfrm>
            <a:off x="338327" y="310895"/>
            <a:ext cx="8476489" cy="6075392"/>
          </a:xfrm>
          <a:prstGeom prst="rect">
            <a:avLst/>
          </a:prstGeom>
          <a:solidFill>
            <a:srgbClr val="F2F2F2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06" name="Shape 1806"/>
          <p:cNvSpPr/>
          <p:nvPr>
            <p:ph type="pic" idx="13"/>
          </p:nvPr>
        </p:nvSpPr>
        <p:spPr>
          <a:xfrm>
            <a:off x="333375" y="310895"/>
            <a:ext cx="8474869" cy="6054187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180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4862"/>
            <a:ext cx="8477250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1808" name="Shape 1808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809" name="Shape 180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810" name="Shape 181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Shape 1817"/>
          <p:cNvSpPr/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818" name="Shape 1818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Shape 182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826" name="Shape 182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827" name="Shape 182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828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9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30" name="Shape 18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845" name="Group 1845"/>
          <p:cNvGrpSpPr/>
          <p:nvPr/>
        </p:nvGrpSpPr>
        <p:grpSpPr>
          <a:xfrm>
            <a:off x="341314" y="6124575"/>
            <a:ext cx="787134" cy="416134"/>
            <a:chOff x="0" y="0"/>
            <a:chExt cx="787133" cy="416133"/>
          </a:xfrm>
        </p:grpSpPr>
        <p:sp>
          <p:nvSpPr>
            <p:cNvPr id="1831" name="Shape 1831"/>
            <p:cNvSpPr/>
            <p:nvPr/>
          </p:nvSpPr>
          <p:spPr>
            <a:xfrm>
              <a:off x="221733" y="276306"/>
              <a:ext cx="35912" cy="1360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32" name="Shape 1832"/>
            <p:cNvSpPr/>
            <p:nvPr/>
          </p:nvSpPr>
          <p:spPr>
            <a:xfrm>
              <a:off x="430939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33" name="Shape 1833"/>
            <p:cNvSpPr/>
            <p:nvPr/>
          </p:nvSpPr>
          <p:spPr>
            <a:xfrm>
              <a:off x="71405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34" name="Shape 1834"/>
            <p:cNvSpPr/>
            <p:nvPr/>
          </p:nvSpPr>
          <p:spPr>
            <a:xfrm>
              <a:off x="572498" y="272538"/>
              <a:ext cx="142812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35" name="Shape 1835"/>
            <p:cNvSpPr/>
            <p:nvPr/>
          </p:nvSpPr>
          <p:spPr>
            <a:xfrm>
              <a:off x="303996" y="272538"/>
              <a:ext cx="93121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36" name="Shape 1836"/>
            <p:cNvSpPr/>
            <p:nvPr/>
          </p:nvSpPr>
          <p:spPr>
            <a:xfrm>
              <a:off x="0" y="111359"/>
              <a:ext cx="33824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37" name="Shape 1837"/>
            <p:cNvSpPr/>
            <p:nvPr/>
          </p:nvSpPr>
          <p:spPr>
            <a:xfrm>
              <a:off x="9478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38" name="Shape 1838"/>
            <p:cNvSpPr/>
            <p:nvPr/>
          </p:nvSpPr>
          <p:spPr>
            <a:xfrm>
              <a:off x="187909" y="0"/>
              <a:ext cx="33825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39" name="Shape 1839"/>
            <p:cNvSpPr/>
            <p:nvPr/>
          </p:nvSpPr>
          <p:spPr>
            <a:xfrm>
              <a:off x="28269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40" name="Shape 1840"/>
            <p:cNvSpPr/>
            <p:nvPr/>
          </p:nvSpPr>
          <p:spPr>
            <a:xfrm>
              <a:off x="375401" y="111359"/>
              <a:ext cx="3591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41" name="Shape 1841"/>
            <p:cNvSpPr/>
            <p:nvPr/>
          </p:nvSpPr>
          <p:spPr>
            <a:xfrm>
              <a:off x="47019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42" name="Shape 1842"/>
            <p:cNvSpPr/>
            <p:nvPr/>
          </p:nvSpPr>
          <p:spPr>
            <a:xfrm>
              <a:off x="564982" y="0"/>
              <a:ext cx="34242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43" name="Shape 1843"/>
            <p:cNvSpPr/>
            <p:nvPr/>
          </p:nvSpPr>
          <p:spPr>
            <a:xfrm>
              <a:off x="65810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44" name="Shape 1844"/>
            <p:cNvSpPr/>
            <p:nvPr/>
          </p:nvSpPr>
          <p:spPr>
            <a:xfrm>
              <a:off x="752891" y="111359"/>
              <a:ext cx="3424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846" name="Shape 1846"/>
          <p:cNvSpPr/>
          <p:nvPr>
            <p:ph type="media" idx="13"/>
          </p:nvPr>
        </p:nvSpPr>
        <p:spPr>
          <a:xfrm>
            <a:off x="673957" y="777240"/>
            <a:ext cx="7863841" cy="442569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4" name="Shape 185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869" name="Group 1869"/>
          <p:cNvGrpSpPr/>
          <p:nvPr/>
        </p:nvGrpSpPr>
        <p:grpSpPr>
          <a:xfrm>
            <a:off x="341314" y="6124575"/>
            <a:ext cx="787134" cy="416134"/>
            <a:chOff x="0" y="0"/>
            <a:chExt cx="787133" cy="416133"/>
          </a:xfrm>
        </p:grpSpPr>
        <p:sp>
          <p:nvSpPr>
            <p:cNvPr id="1855" name="Shape 1855"/>
            <p:cNvSpPr/>
            <p:nvPr/>
          </p:nvSpPr>
          <p:spPr>
            <a:xfrm>
              <a:off x="221733" y="276306"/>
              <a:ext cx="35912" cy="1360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56" name="Shape 1856"/>
            <p:cNvSpPr/>
            <p:nvPr/>
          </p:nvSpPr>
          <p:spPr>
            <a:xfrm>
              <a:off x="430939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57" name="Shape 1857"/>
            <p:cNvSpPr/>
            <p:nvPr/>
          </p:nvSpPr>
          <p:spPr>
            <a:xfrm>
              <a:off x="71405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72498" y="272538"/>
              <a:ext cx="142812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59" name="Shape 1859"/>
            <p:cNvSpPr/>
            <p:nvPr/>
          </p:nvSpPr>
          <p:spPr>
            <a:xfrm>
              <a:off x="303996" y="272538"/>
              <a:ext cx="93121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60" name="Shape 1860"/>
            <p:cNvSpPr/>
            <p:nvPr/>
          </p:nvSpPr>
          <p:spPr>
            <a:xfrm>
              <a:off x="0" y="111359"/>
              <a:ext cx="33824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61" name="Shape 1861"/>
            <p:cNvSpPr/>
            <p:nvPr/>
          </p:nvSpPr>
          <p:spPr>
            <a:xfrm>
              <a:off x="9478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62" name="Shape 1862"/>
            <p:cNvSpPr/>
            <p:nvPr/>
          </p:nvSpPr>
          <p:spPr>
            <a:xfrm>
              <a:off x="187909" y="0"/>
              <a:ext cx="33825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63" name="Shape 1863"/>
            <p:cNvSpPr/>
            <p:nvPr/>
          </p:nvSpPr>
          <p:spPr>
            <a:xfrm>
              <a:off x="28269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64" name="Shape 1864"/>
            <p:cNvSpPr/>
            <p:nvPr/>
          </p:nvSpPr>
          <p:spPr>
            <a:xfrm>
              <a:off x="375401" y="111359"/>
              <a:ext cx="3591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65" name="Shape 1865"/>
            <p:cNvSpPr/>
            <p:nvPr/>
          </p:nvSpPr>
          <p:spPr>
            <a:xfrm>
              <a:off x="47019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64982" y="0"/>
              <a:ext cx="34242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67" name="Shape 1867"/>
            <p:cNvSpPr/>
            <p:nvPr/>
          </p:nvSpPr>
          <p:spPr>
            <a:xfrm>
              <a:off x="65810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68" name="Shape 1868"/>
            <p:cNvSpPr/>
            <p:nvPr/>
          </p:nvSpPr>
          <p:spPr>
            <a:xfrm>
              <a:off x="752891" y="111359"/>
              <a:ext cx="3424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870" name="Shape 1870"/>
          <p:cNvSpPr/>
          <p:nvPr>
            <p:ph type="media" idx="13"/>
          </p:nvPr>
        </p:nvSpPr>
        <p:spPr>
          <a:xfrm>
            <a:off x="2639916" y="778668"/>
            <a:ext cx="5897881" cy="44256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871" name="Shape 1871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8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79" name="Shape 1879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Shape 188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887" name="Shape 1887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888" name="Shape 188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02" name="Shape 102"/>
          <p:cNvSpPr/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5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96" name="Shape 1896"/>
          <p:cNvSpPr/>
          <p:nvPr/>
        </p:nvSpPr>
        <p:spPr>
          <a:xfrm>
            <a:off x="4373702" y="5844549"/>
            <a:ext cx="41444" cy="1570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97" name="Shape 1897"/>
          <p:cNvSpPr/>
          <p:nvPr/>
        </p:nvSpPr>
        <p:spPr>
          <a:xfrm>
            <a:off x="4615129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98" name="Shape 1898"/>
          <p:cNvSpPr/>
          <p:nvPr/>
        </p:nvSpPr>
        <p:spPr>
          <a:xfrm>
            <a:off x="4200221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99" name="Shape 1899"/>
          <p:cNvSpPr/>
          <p:nvPr/>
        </p:nvSpPr>
        <p:spPr>
          <a:xfrm>
            <a:off x="4778490" y="5840202"/>
            <a:ext cx="164808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0" name="Shape 1900"/>
          <p:cNvSpPr/>
          <p:nvPr/>
        </p:nvSpPr>
        <p:spPr>
          <a:xfrm>
            <a:off x="4468633" y="5840202"/>
            <a:ext cx="107463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1" name="Shape 1901"/>
          <p:cNvSpPr/>
          <p:nvPr/>
        </p:nvSpPr>
        <p:spPr>
          <a:xfrm>
            <a:off x="4117816" y="5654197"/>
            <a:ext cx="3903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2" name="Shape 1902"/>
          <p:cNvSpPr/>
          <p:nvPr/>
        </p:nvSpPr>
        <p:spPr>
          <a:xfrm>
            <a:off x="4227205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3" name="Shape 1903"/>
          <p:cNvSpPr/>
          <p:nvPr/>
        </p:nvSpPr>
        <p:spPr>
          <a:xfrm>
            <a:off x="4334669" y="5525687"/>
            <a:ext cx="39034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4" name="Shape 1904"/>
          <p:cNvSpPr/>
          <p:nvPr/>
        </p:nvSpPr>
        <p:spPr>
          <a:xfrm>
            <a:off x="4444057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5" name="Shape 1905"/>
          <p:cNvSpPr/>
          <p:nvPr/>
        </p:nvSpPr>
        <p:spPr>
          <a:xfrm>
            <a:off x="4551038" y="5654197"/>
            <a:ext cx="4144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6" name="Shape 1906"/>
          <p:cNvSpPr/>
          <p:nvPr/>
        </p:nvSpPr>
        <p:spPr>
          <a:xfrm>
            <a:off x="4660427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7" name="Shape 1907"/>
          <p:cNvSpPr/>
          <p:nvPr/>
        </p:nvSpPr>
        <p:spPr>
          <a:xfrm>
            <a:off x="4769818" y="5525687"/>
            <a:ext cx="39516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8" name="Shape 1908"/>
          <p:cNvSpPr/>
          <p:nvPr/>
        </p:nvSpPr>
        <p:spPr>
          <a:xfrm>
            <a:off x="4877279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9" name="Shape 1909"/>
          <p:cNvSpPr/>
          <p:nvPr/>
        </p:nvSpPr>
        <p:spPr>
          <a:xfrm>
            <a:off x="4986668" y="5654197"/>
            <a:ext cx="39516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10" name="Shape 1910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8" name="Shape 1918"/>
          <p:cNvSpPr/>
          <p:nvPr/>
        </p:nvSpPr>
        <p:spPr>
          <a:xfrm>
            <a:off x="6312989" y="3708603"/>
            <a:ext cx="116617" cy="441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19" name="Shape 1919"/>
          <p:cNvSpPr/>
          <p:nvPr/>
        </p:nvSpPr>
        <p:spPr>
          <a:xfrm>
            <a:off x="6992342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20" name="Shape 1920"/>
          <p:cNvSpPr/>
          <p:nvPr/>
        </p:nvSpPr>
        <p:spPr>
          <a:xfrm>
            <a:off x="5824830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21" name="Shape 1921"/>
          <p:cNvSpPr/>
          <p:nvPr/>
        </p:nvSpPr>
        <p:spPr>
          <a:xfrm>
            <a:off x="7452022" y="3697604"/>
            <a:ext cx="463751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22" name="Shape 1922"/>
          <p:cNvSpPr/>
          <p:nvPr/>
        </p:nvSpPr>
        <p:spPr>
          <a:xfrm>
            <a:off x="6580116" y="3697604"/>
            <a:ext cx="302388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23" name="Shape 1923"/>
          <p:cNvSpPr/>
          <p:nvPr/>
        </p:nvSpPr>
        <p:spPr>
          <a:xfrm>
            <a:off x="5592955" y="3082439"/>
            <a:ext cx="109836" cy="2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24" name="Shape 1924"/>
          <p:cNvSpPr/>
          <p:nvPr/>
        </p:nvSpPr>
        <p:spPr>
          <a:xfrm>
            <a:off x="5900763" y="2930180"/>
            <a:ext cx="109836" cy="3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25" name="Shape 1925"/>
          <p:cNvSpPr/>
          <p:nvPr/>
        </p:nvSpPr>
        <p:spPr>
          <a:xfrm>
            <a:off x="6203153" y="2720821"/>
            <a:ext cx="109836" cy="69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26" name="Shape 1926"/>
          <p:cNvSpPr/>
          <p:nvPr/>
        </p:nvSpPr>
        <p:spPr>
          <a:xfrm>
            <a:off x="6510963" y="2930181"/>
            <a:ext cx="109836" cy="37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27" name="Shape 1927"/>
          <p:cNvSpPr/>
          <p:nvPr/>
        </p:nvSpPr>
        <p:spPr>
          <a:xfrm>
            <a:off x="6811994" y="3082439"/>
            <a:ext cx="116617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28" name="Shape 1928"/>
          <p:cNvSpPr/>
          <p:nvPr/>
        </p:nvSpPr>
        <p:spPr>
          <a:xfrm>
            <a:off x="7119805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29" name="Shape 1929"/>
          <p:cNvSpPr/>
          <p:nvPr/>
        </p:nvSpPr>
        <p:spPr>
          <a:xfrm>
            <a:off x="7427617" y="2720823"/>
            <a:ext cx="111192" cy="69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30" name="Shape 1930"/>
          <p:cNvSpPr/>
          <p:nvPr/>
        </p:nvSpPr>
        <p:spPr>
          <a:xfrm>
            <a:off x="7730001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31" name="Shape 1931"/>
          <p:cNvSpPr/>
          <p:nvPr/>
        </p:nvSpPr>
        <p:spPr>
          <a:xfrm>
            <a:off x="8037814" y="3082439"/>
            <a:ext cx="111192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32" name="Shape 1932"/>
          <p:cNvSpPr/>
          <p:nvPr/>
        </p:nvSpPr>
        <p:spPr>
          <a:xfrm>
            <a:off x="644690" y="3060487"/>
            <a:ext cx="236603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1933" name="Shape 1933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0" name="image6.jpeg" descr="Complex_Gradient7.jpg"/>
          <p:cNvPicPr>
            <a:picLocks noChangeAspect="1"/>
          </p:cNvPicPr>
          <p:nvPr/>
        </p:nvPicPr>
        <p:blipFill>
          <a:blip r:embed="rId2">
            <a:extLst/>
          </a:blip>
          <a:srcRect l="1695" t="0" r="14437" b="0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1" name="Shape 1941"/>
          <p:cNvSpPr/>
          <p:nvPr/>
        </p:nvSpPr>
        <p:spPr>
          <a:xfrm>
            <a:off x="4373702" y="5844549"/>
            <a:ext cx="41444" cy="1570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42" name="Shape 1942"/>
          <p:cNvSpPr/>
          <p:nvPr/>
        </p:nvSpPr>
        <p:spPr>
          <a:xfrm>
            <a:off x="4615129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43" name="Shape 1943"/>
          <p:cNvSpPr/>
          <p:nvPr/>
        </p:nvSpPr>
        <p:spPr>
          <a:xfrm>
            <a:off x="4200221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44" name="Shape 1944"/>
          <p:cNvSpPr/>
          <p:nvPr/>
        </p:nvSpPr>
        <p:spPr>
          <a:xfrm>
            <a:off x="4778490" y="5840202"/>
            <a:ext cx="164808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45" name="Shape 1945"/>
          <p:cNvSpPr/>
          <p:nvPr/>
        </p:nvSpPr>
        <p:spPr>
          <a:xfrm>
            <a:off x="4468633" y="5840202"/>
            <a:ext cx="107463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46" name="Shape 1946"/>
          <p:cNvSpPr/>
          <p:nvPr/>
        </p:nvSpPr>
        <p:spPr>
          <a:xfrm>
            <a:off x="4117816" y="5654197"/>
            <a:ext cx="3903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47" name="Shape 1947"/>
          <p:cNvSpPr/>
          <p:nvPr/>
        </p:nvSpPr>
        <p:spPr>
          <a:xfrm>
            <a:off x="4227205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48" name="Shape 1948"/>
          <p:cNvSpPr/>
          <p:nvPr/>
        </p:nvSpPr>
        <p:spPr>
          <a:xfrm>
            <a:off x="4334669" y="5525687"/>
            <a:ext cx="39034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49" name="Shape 1949"/>
          <p:cNvSpPr/>
          <p:nvPr/>
        </p:nvSpPr>
        <p:spPr>
          <a:xfrm>
            <a:off x="4444057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50" name="Shape 1950"/>
          <p:cNvSpPr/>
          <p:nvPr/>
        </p:nvSpPr>
        <p:spPr>
          <a:xfrm>
            <a:off x="4551038" y="5654197"/>
            <a:ext cx="4144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51" name="Shape 1951"/>
          <p:cNvSpPr/>
          <p:nvPr/>
        </p:nvSpPr>
        <p:spPr>
          <a:xfrm>
            <a:off x="4660427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52" name="Shape 1952"/>
          <p:cNvSpPr/>
          <p:nvPr/>
        </p:nvSpPr>
        <p:spPr>
          <a:xfrm>
            <a:off x="4769818" y="5525687"/>
            <a:ext cx="39516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53" name="Shape 1953"/>
          <p:cNvSpPr/>
          <p:nvPr/>
        </p:nvSpPr>
        <p:spPr>
          <a:xfrm>
            <a:off x="4877279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54" name="Shape 1954"/>
          <p:cNvSpPr/>
          <p:nvPr/>
        </p:nvSpPr>
        <p:spPr>
          <a:xfrm>
            <a:off x="4986668" y="5654197"/>
            <a:ext cx="39516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55" name="Shape 1955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2" name="image6.jpeg" descr="Complex_Gradient7.jpg"/>
          <p:cNvPicPr>
            <a:picLocks noChangeAspect="1"/>
          </p:cNvPicPr>
          <p:nvPr/>
        </p:nvPicPr>
        <p:blipFill>
          <a:blip r:embed="rId2">
            <a:extLst/>
          </a:blip>
          <a:srcRect l="1695" t="0" r="14437" b="0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63" name="Shape 1963"/>
          <p:cNvSpPr/>
          <p:nvPr/>
        </p:nvSpPr>
        <p:spPr>
          <a:xfrm>
            <a:off x="644690" y="3060487"/>
            <a:ext cx="236603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1964" name="Shape 1964"/>
          <p:cNvSpPr/>
          <p:nvPr/>
        </p:nvSpPr>
        <p:spPr>
          <a:xfrm>
            <a:off x="6312989" y="3708603"/>
            <a:ext cx="116617" cy="441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65" name="Shape 1965"/>
          <p:cNvSpPr/>
          <p:nvPr/>
        </p:nvSpPr>
        <p:spPr>
          <a:xfrm>
            <a:off x="6992342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66" name="Shape 1966"/>
          <p:cNvSpPr/>
          <p:nvPr/>
        </p:nvSpPr>
        <p:spPr>
          <a:xfrm>
            <a:off x="5824830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67" name="Shape 1967"/>
          <p:cNvSpPr/>
          <p:nvPr/>
        </p:nvSpPr>
        <p:spPr>
          <a:xfrm>
            <a:off x="7452022" y="3697604"/>
            <a:ext cx="463751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68" name="Shape 1968"/>
          <p:cNvSpPr/>
          <p:nvPr/>
        </p:nvSpPr>
        <p:spPr>
          <a:xfrm>
            <a:off x="6580116" y="3697604"/>
            <a:ext cx="302388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69" name="Shape 1969"/>
          <p:cNvSpPr/>
          <p:nvPr/>
        </p:nvSpPr>
        <p:spPr>
          <a:xfrm>
            <a:off x="5592955" y="3082439"/>
            <a:ext cx="109836" cy="2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70" name="Shape 1970"/>
          <p:cNvSpPr/>
          <p:nvPr/>
        </p:nvSpPr>
        <p:spPr>
          <a:xfrm>
            <a:off x="5900763" y="2930180"/>
            <a:ext cx="109836" cy="3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71" name="Shape 1971"/>
          <p:cNvSpPr/>
          <p:nvPr/>
        </p:nvSpPr>
        <p:spPr>
          <a:xfrm>
            <a:off x="6203153" y="2720821"/>
            <a:ext cx="109836" cy="69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72" name="Shape 1972"/>
          <p:cNvSpPr/>
          <p:nvPr/>
        </p:nvSpPr>
        <p:spPr>
          <a:xfrm>
            <a:off x="6510963" y="2930181"/>
            <a:ext cx="109836" cy="37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73" name="Shape 1973"/>
          <p:cNvSpPr/>
          <p:nvPr/>
        </p:nvSpPr>
        <p:spPr>
          <a:xfrm>
            <a:off x="6811994" y="3082439"/>
            <a:ext cx="116617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74" name="Shape 1974"/>
          <p:cNvSpPr/>
          <p:nvPr/>
        </p:nvSpPr>
        <p:spPr>
          <a:xfrm>
            <a:off x="7119805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75" name="Shape 1975"/>
          <p:cNvSpPr/>
          <p:nvPr/>
        </p:nvSpPr>
        <p:spPr>
          <a:xfrm>
            <a:off x="7427617" y="2720823"/>
            <a:ext cx="111192" cy="69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76" name="Shape 1976"/>
          <p:cNvSpPr/>
          <p:nvPr/>
        </p:nvSpPr>
        <p:spPr>
          <a:xfrm>
            <a:off x="7730001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77" name="Shape 1977"/>
          <p:cNvSpPr/>
          <p:nvPr/>
        </p:nvSpPr>
        <p:spPr>
          <a:xfrm>
            <a:off x="8037814" y="3082439"/>
            <a:ext cx="111192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78" name="Shape 1978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5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986" name="Shape 1986"/>
          <p:cNvSpPr/>
          <p:nvPr/>
        </p:nvSpPr>
        <p:spPr>
          <a:xfrm>
            <a:off x="3405351" y="5948636"/>
            <a:ext cx="599090" cy="1145628"/>
          </a:xfrm>
          <a:prstGeom prst="rect">
            <a:avLst/>
          </a:prstGeom>
          <a:solidFill>
            <a:srgbClr val="6DB34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87" name="Shape 1987"/>
          <p:cNvSpPr/>
          <p:nvPr/>
        </p:nvSpPr>
        <p:spPr>
          <a:xfrm>
            <a:off x="1460939" y="5948636"/>
            <a:ext cx="472965" cy="1145628"/>
          </a:xfrm>
          <a:prstGeom prst="rect">
            <a:avLst/>
          </a:prstGeom>
          <a:solidFill>
            <a:srgbClr val="6DB344">
              <a:alpha val="450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88" name="Shape 1988"/>
          <p:cNvSpPr/>
          <p:nvPr/>
        </p:nvSpPr>
        <p:spPr>
          <a:xfrm>
            <a:off x="4771697" y="5948636"/>
            <a:ext cx="472965" cy="1145628"/>
          </a:xfrm>
          <a:prstGeom prst="rect">
            <a:avLst/>
          </a:prstGeom>
          <a:solidFill>
            <a:srgbClr val="0096D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89" name="Shape 1989"/>
          <p:cNvSpPr/>
          <p:nvPr/>
        </p:nvSpPr>
        <p:spPr>
          <a:xfrm flipH="1" rot="10800000">
            <a:off x="2856506" y="831272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90" name="Shape 1990"/>
          <p:cNvSpPr/>
          <p:nvPr/>
        </p:nvSpPr>
        <p:spPr>
          <a:xfrm flipH="1" rot="10800000">
            <a:off x="821966" y="4716779"/>
            <a:ext cx="656315" cy="15074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91" name="Shape 1991"/>
          <p:cNvSpPr/>
          <p:nvPr/>
        </p:nvSpPr>
        <p:spPr>
          <a:xfrm flipH="1" rot="10800000">
            <a:off x="1332505" y="1981200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92" name="Shape 1992"/>
          <p:cNvSpPr/>
          <p:nvPr/>
        </p:nvSpPr>
        <p:spPr>
          <a:xfrm flipH="1" rot="10800000">
            <a:off x="5869870" y="6614159"/>
            <a:ext cx="780313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93" name="Shape 1993"/>
          <p:cNvSpPr/>
          <p:nvPr/>
        </p:nvSpPr>
        <p:spPr>
          <a:xfrm flipH="1" rot="10800000">
            <a:off x="6933206" y="6614159"/>
            <a:ext cx="656315" cy="15074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94" name="Shape 1994"/>
          <p:cNvSpPr/>
          <p:nvPr/>
        </p:nvSpPr>
        <p:spPr>
          <a:xfrm flipH="1" rot="10800000">
            <a:off x="2191486" y="6719450"/>
            <a:ext cx="662549" cy="63310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95" name="Shape 1995"/>
          <p:cNvSpPr/>
          <p:nvPr/>
        </p:nvSpPr>
        <p:spPr>
          <a:xfrm flipH="1" rot="10800000">
            <a:off x="2794161" y="6668595"/>
            <a:ext cx="779357" cy="554631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E6C23"/>
              </a:gs>
              <a:gs pos="50000">
                <a:srgbClr val="599D32"/>
              </a:gs>
              <a:gs pos="100000">
                <a:srgbClr val="6BBB3C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96" name="Shape 1996"/>
          <p:cNvSpPr/>
          <p:nvPr/>
        </p:nvSpPr>
        <p:spPr>
          <a:xfrm flipH="1" rot="10800000">
            <a:off x="4920834" y="1025235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97" name="Shape 1997"/>
          <p:cNvSpPr/>
          <p:nvPr/>
        </p:nvSpPr>
        <p:spPr>
          <a:xfrm flipH="1" rot="10800000">
            <a:off x="5391889" y="1731817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98" name="Shape 1998"/>
          <p:cNvSpPr/>
          <p:nvPr/>
        </p:nvSpPr>
        <p:spPr>
          <a:xfrm flipH="1" rot="10800000">
            <a:off x="341313" y="6708751"/>
            <a:ext cx="780313" cy="33195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5789B">
                  <a:alpha val="26000"/>
                </a:srgbClr>
              </a:gs>
              <a:gs pos="50000">
                <a:srgbClr val="35ADE0"/>
              </a:gs>
              <a:gs pos="100000">
                <a:srgbClr val="4DCAFF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99" name="Shape 1999"/>
          <p:cNvSpPr/>
          <p:nvPr/>
        </p:nvSpPr>
        <p:spPr>
          <a:xfrm flipH="1" rot="10800000">
            <a:off x="8038251" y="8318268"/>
            <a:ext cx="780313" cy="3319550"/>
          </a:xfrm>
          <a:prstGeom prst="roundRect">
            <a:avLst>
              <a:gd name="adj" fmla="val 50000"/>
            </a:avLst>
          </a:prstGeom>
          <a:solidFill>
            <a:srgbClr val="1F8B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00" name="Shape 2000"/>
          <p:cNvSpPr/>
          <p:nvPr/>
        </p:nvSpPr>
        <p:spPr>
          <a:xfrm flipH="1" rot="10800000">
            <a:off x="8162249" y="1731817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01" name="Shape 2001"/>
          <p:cNvSpPr/>
          <p:nvPr/>
        </p:nvSpPr>
        <p:spPr>
          <a:xfrm flipH="1" rot="10800000">
            <a:off x="3770905" y="1981200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02" name="Shape 2002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017" name="Group 2017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2003" name="Shape 2003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04" name="Shape 2004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05" name="Shape 2005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07" name="Shape 2007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08" name="Shape 2008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09" name="Shape 2009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10" name="Shape 2010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11" name="Shape 2011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12" name="Shape 2012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13" name="Shape 2013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14" name="Shape 2014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16" name="Shape 2016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2018" name="Shape 2018"/>
          <p:cNvSpPr/>
          <p:nvPr/>
        </p:nvSpPr>
        <p:spPr>
          <a:xfrm>
            <a:off x="1" y="6541293"/>
            <a:ext cx="9129008" cy="3167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19" name="Shape 201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020" name="Shape 202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21" name="Shape 2021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022" name="Shape 2022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23" name="Shape 2023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24" name="Shape 2024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25" name="Shape 202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033" name="Shape 2033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048" name="Group 2048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2034" name="Shape 2034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35" name="Shape 2035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36" name="Shape 2036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38" name="Shape 2038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39" name="Shape 2039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40" name="Shape 2040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41" name="Shape 2041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42" name="Shape 2042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43" name="Shape 2043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44" name="Shape 2044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45" name="Shape 2045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47" name="Shape 2047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2049" name="Shape 2049"/>
          <p:cNvSpPr/>
          <p:nvPr/>
        </p:nvSpPr>
        <p:spPr>
          <a:xfrm>
            <a:off x="1" y="6541293"/>
            <a:ext cx="9129008" cy="3167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50" name="Shape 205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051" name="Shape 205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52" name="Shape 2052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053" name="Shape 2053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54" name="Shape 2054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55" name="Shape 2055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56" name="Shape 205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64" name="Shape 2064"/>
          <p:cNvSpPr/>
          <p:nvPr/>
        </p:nvSpPr>
        <p:spPr>
          <a:xfrm>
            <a:off x="1823498" y="-3570593"/>
            <a:ext cx="1729741" cy="140141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65" name="Shape 2065"/>
          <p:cNvSpPr/>
          <p:nvPr/>
        </p:nvSpPr>
        <p:spPr>
          <a:xfrm>
            <a:off x="0" y="-637720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66" name="Shape 2066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67" name="Shape 2067"/>
          <p:cNvSpPr/>
          <p:nvPr/>
        </p:nvSpPr>
        <p:spPr>
          <a:xfrm>
            <a:off x="6585483" y="-2913279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68" name="Shape 2068"/>
          <p:cNvSpPr/>
          <p:nvPr/>
        </p:nvSpPr>
        <p:spPr>
          <a:xfrm>
            <a:off x="8105450" y="5699195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69" name="Shape 2069"/>
          <p:cNvSpPr/>
          <p:nvPr/>
        </p:nvSpPr>
        <p:spPr>
          <a:xfrm rot="10800000">
            <a:off x="3036073" y="1516171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70" name="Shape 207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071" name="Shape 207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072" name="Shape 207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73" name="Shape 2073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074" name="Shape 2074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75" name="Shape 2075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76" name="Shape 2076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091" name="Group 2091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2077" name="Shape 2077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78" name="Shape 2078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79" name="Shape 2079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80" name="Shape 2080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81" name="Shape 2081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82" name="Shape 2082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83" name="Shape 2083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84" name="Shape 2084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85" name="Shape 2085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86" name="Shape 2086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87" name="Shape 2087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89" name="Shape 2089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90" name="Shape 2090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5" name="Group 2105"/>
          <p:cNvGrpSpPr/>
          <p:nvPr/>
        </p:nvGrpSpPr>
        <p:grpSpPr>
          <a:xfrm>
            <a:off x="-12700" y="-2056030"/>
            <a:ext cx="9847891" cy="19379147"/>
            <a:chOff x="0" y="0"/>
            <a:chExt cx="9847890" cy="19379145"/>
          </a:xfrm>
        </p:grpSpPr>
        <p:pic>
          <p:nvPicPr>
            <p:cNvPr id="2098" name="image2.png" descr="C:\Documents and Settings\contractor\Desktop\Blue_Green_Gradi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056028"/>
              <a:ext cx="9156701" cy="685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99" name="Shape 2099"/>
            <p:cNvSpPr/>
            <p:nvPr/>
          </p:nvSpPr>
          <p:spPr>
            <a:xfrm>
              <a:off x="1836198" y="5364971"/>
              <a:ext cx="1729741" cy="1401417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577C">
                    <a:alpha val="18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00" name="Shape 2100"/>
            <p:cNvSpPr/>
            <p:nvPr/>
          </p:nvSpPr>
          <p:spPr>
            <a:xfrm>
              <a:off x="12700" y="3292718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577C">
                    <a:alpha val="18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01" name="Shape 2101"/>
            <p:cNvSpPr/>
            <p:nvPr/>
          </p:nvSpPr>
          <p:spPr>
            <a:xfrm rot="10800000">
              <a:off x="1026491" y="6304634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02" name="Shape 2102"/>
            <p:cNvSpPr/>
            <p:nvPr/>
          </p:nvSpPr>
          <p:spPr>
            <a:xfrm>
              <a:off x="6598183" y="-1"/>
              <a:ext cx="1729741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031">
                    <a:alpha val="28000"/>
                  </a:srgbClr>
                </a:gs>
                <a:gs pos="100000">
                  <a:srgbClr val="006031">
                    <a:alpha val="29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03" name="Shape 2103"/>
            <p:cNvSpPr/>
            <p:nvPr/>
          </p:nvSpPr>
          <p:spPr>
            <a:xfrm>
              <a:off x="8118150" y="4839813"/>
              <a:ext cx="1729741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031">
                    <a:alpha val="28000"/>
                  </a:srgbClr>
                </a:gs>
                <a:gs pos="100000">
                  <a:srgbClr val="006031">
                    <a:alpha val="29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04" name="Shape 2104"/>
            <p:cNvSpPr/>
            <p:nvPr/>
          </p:nvSpPr>
          <p:spPr>
            <a:xfrm rot="10800000">
              <a:off x="3048773" y="2230418"/>
              <a:ext cx="1729740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2106" name="Shape 210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107" name="Shape 2107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108" name="Shape 210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09" name="Shape 2109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110" name="Shape 2110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11" name="Shape 2111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12" name="Shape 2112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127" name="Group 2127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2113" name="Shape 2113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14" name="Shape 2114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15" name="Shape 2115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17" name="Shape 2117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18" name="Shape 2118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19" name="Shape 2119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20" name="Shape 2120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21" name="Shape 2121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22" name="Shape 2122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23" name="Shape 2123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24" name="Shape 2124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25" name="Shape 2125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26" name="Shape 2126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4" name="image3.png" descr="C:\Documents and Settings\contractor\Desktop\Pattern_Half_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3102725"/>
            <a:ext cx="8477250" cy="3438526"/>
          </a:xfrm>
          <a:prstGeom prst="rect">
            <a:avLst/>
          </a:prstGeom>
          <a:ln w="12700">
            <a:miter lim="400000"/>
          </a:ln>
        </p:spPr>
      </p:pic>
      <p:sp>
        <p:nvSpPr>
          <p:cNvPr id="2135" name="Shape 2135"/>
          <p:cNvSpPr/>
          <p:nvPr/>
        </p:nvSpPr>
        <p:spPr>
          <a:xfrm>
            <a:off x="217357" y="3020517"/>
            <a:ext cx="8694295" cy="33577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36" name="Shape 2136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37" name="Shape 2137"/>
          <p:cNvSpPr/>
          <p:nvPr>
            <p:ph type="title"/>
          </p:nvPr>
        </p:nvSpPr>
        <p:spPr>
          <a:xfrm>
            <a:off x="221393" y="399143"/>
            <a:ext cx="8112126" cy="240704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5000"/>
              </a:lnSpc>
              <a:defRPr spc="-15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138" name="Shape 2138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39" name="Shape 213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140" name="Shape 214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41" name="image1.jpeg" descr="bottom ba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142" name="Shape 2142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9" name="image3.png" descr="C:\Documents and Settings\contractor\Desktop\Pattern_Half_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3102725"/>
            <a:ext cx="8477250" cy="3438526"/>
          </a:xfrm>
          <a:prstGeom prst="rect">
            <a:avLst/>
          </a:prstGeom>
          <a:ln w="12700">
            <a:miter lim="400000"/>
          </a:ln>
        </p:spPr>
      </p:pic>
      <p:sp>
        <p:nvSpPr>
          <p:cNvPr id="2150" name="Shape 2150"/>
          <p:cNvSpPr/>
          <p:nvPr/>
        </p:nvSpPr>
        <p:spPr>
          <a:xfrm>
            <a:off x="217357" y="3020518"/>
            <a:ext cx="8694295" cy="17576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51" name="Shape 2151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52" name="Shape 2152"/>
          <p:cNvSpPr/>
          <p:nvPr>
            <p:ph type="title"/>
          </p:nvPr>
        </p:nvSpPr>
        <p:spPr>
          <a:xfrm>
            <a:off x="221393" y="1967967"/>
            <a:ext cx="8112126" cy="240704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5000"/>
              </a:lnSpc>
              <a:defRPr spc="-15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153" name="Shape 2153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54" name="Shape 215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155" name="Shape 2155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56" name="image1.jpeg" descr="bottom ba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157" name="Shape 2157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/>
          <p:nvPr/>
        </p:nvSpPr>
        <p:spPr>
          <a:xfrm>
            <a:off x="3405351" y="5948636"/>
            <a:ext cx="599090" cy="1145628"/>
          </a:xfrm>
          <a:prstGeom prst="rect">
            <a:avLst/>
          </a:prstGeom>
          <a:solidFill>
            <a:srgbClr val="6DB34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2" name="Shape 112"/>
          <p:cNvSpPr/>
          <p:nvPr/>
        </p:nvSpPr>
        <p:spPr>
          <a:xfrm>
            <a:off x="1460939" y="5948636"/>
            <a:ext cx="472965" cy="1145628"/>
          </a:xfrm>
          <a:prstGeom prst="rect">
            <a:avLst/>
          </a:prstGeom>
          <a:solidFill>
            <a:srgbClr val="6DB344">
              <a:alpha val="450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3" name="Shape 113"/>
          <p:cNvSpPr/>
          <p:nvPr/>
        </p:nvSpPr>
        <p:spPr>
          <a:xfrm>
            <a:off x="4771697" y="5948636"/>
            <a:ext cx="472965" cy="1145628"/>
          </a:xfrm>
          <a:prstGeom prst="rect">
            <a:avLst/>
          </a:prstGeom>
          <a:solidFill>
            <a:srgbClr val="0096D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4" name="Shape 114"/>
          <p:cNvSpPr/>
          <p:nvPr/>
        </p:nvSpPr>
        <p:spPr>
          <a:xfrm flipH="1" rot="10800000">
            <a:off x="2856506" y="831272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5" name="Shape 115"/>
          <p:cNvSpPr/>
          <p:nvPr/>
        </p:nvSpPr>
        <p:spPr>
          <a:xfrm flipH="1" rot="10800000">
            <a:off x="821966" y="4716779"/>
            <a:ext cx="656315" cy="15074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6" name="Shape 116"/>
          <p:cNvSpPr/>
          <p:nvPr/>
        </p:nvSpPr>
        <p:spPr>
          <a:xfrm flipH="1" rot="10800000">
            <a:off x="1332505" y="1981200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7" name="Shape 117"/>
          <p:cNvSpPr/>
          <p:nvPr/>
        </p:nvSpPr>
        <p:spPr>
          <a:xfrm flipH="1" rot="10800000">
            <a:off x="5869870" y="6614159"/>
            <a:ext cx="780313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8" name="Shape 118"/>
          <p:cNvSpPr/>
          <p:nvPr/>
        </p:nvSpPr>
        <p:spPr>
          <a:xfrm flipH="1" rot="10800000">
            <a:off x="6933206" y="6614159"/>
            <a:ext cx="656315" cy="15074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9" name="Shape 119"/>
          <p:cNvSpPr/>
          <p:nvPr/>
        </p:nvSpPr>
        <p:spPr>
          <a:xfrm flipH="1" rot="10800000">
            <a:off x="2191486" y="6719450"/>
            <a:ext cx="662549" cy="63310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0" name="Shape 120"/>
          <p:cNvSpPr/>
          <p:nvPr/>
        </p:nvSpPr>
        <p:spPr>
          <a:xfrm flipH="1" rot="10800000">
            <a:off x="2794161" y="6668595"/>
            <a:ext cx="779357" cy="554631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E6C23"/>
              </a:gs>
              <a:gs pos="50000">
                <a:srgbClr val="599D32"/>
              </a:gs>
              <a:gs pos="100000">
                <a:srgbClr val="6BBB3C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1" name="Shape 121"/>
          <p:cNvSpPr/>
          <p:nvPr/>
        </p:nvSpPr>
        <p:spPr>
          <a:xfrm flipH="1" rot="10800000">
            <a:off x="4920834" y="1025235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2" name="Shape 122"/>
          <p:cNvSpPr/>
          <p:nvPr/>
        </p:nvSpPr>
        <p:spPr>
          <a:xfrm flipH="1" rot="10800000">
            <a:off x="5391889" y="1731817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3" name="Shape 123"/>
          <p:cNvSpPr/>
          <p:nvPr/>
        </p:nvSpPr>
        <p:spPr>
          <a:xfrm flipH="1" rot="10800000">
            <a:off x="341313" y="6708751"/>
            <a:ext cx="780313" cy="33195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5789B">
                  <a:alpha val="26000"/>
                </a:srgbClr>
              </a:gs>
              <a:gs pos="50000">
                <a:srgbClr val="35ADE0"/>
              </a:gs>
              <a:gs pos="100000">
                <a:srgbClr val="4DCAFF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4" name="Shape 124"/>
          <p:cNvSpPr/>
          <p:nvPr/>
        </p:nvSpPr>
        <p:spPr>
          <a:xfrm flipH="1" rot="10800000">
            <a:off x="8038251" y="8318268"/>
            <a:ext cx="780313" cy="3319550"/>
          </a:xfrm>
          <a:prstGeom prst="roundRect">
            <a:avLst>
              <a:gd name="adj" fmla="val 50000"/>
            </a:avLst>
          </a:prstGeom>
          <a:solidFill>
            <a:srgbClr val="1F8B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5" name="Shape 125"/>
          <p:cNvSpPr/>
          <p:nvPr/>
        </p:nvSpPr>
        <p:spPr>
          <a:xfrm flipH="1" rot="10800000">
            <a:off x="8162249" y="1731817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6" name="Shape 126"/>
          <p:cNvSpPr/>
          <p:nvPr/>
        </p:nvSpPr>
        <p:spPr>
          <a:xfrm flipH="1" rot="10800000">
            <a:off x="3770905" y="1981200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7" name="Shape 127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42" name="Group 142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128" name="Shape 128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9" name="Shape 129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0" name="Shape 130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1" name="Shape 131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2" name="Shape 132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3" name="Shape 133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4" name="Shape 134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5" name="Shape 135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6" name="Shape 136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7" name="Shape 137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8" name="Shape 138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9" name="Shape 139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0" name="Shape 140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1" name="Shape 141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43" name="Shape 143"/>
          <p:cNvSpPr/>
          <p:nvPr/>
        </p:nvSpPr>
        <p:spPr>
          <a:xfrm>
            <a:off x="1" y="6541293"/>
            <a:ext cx="9129008" cy="3167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300561" y="6605673"/>
            <a:ext cx="1856427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ct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45" name="Shape 14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46" name="Shape 14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7" name="Shape 147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9" name="Shape 149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0" name="Shape 150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Shape 216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165" name="Shape 216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166" name="Shape 216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6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168" name="Shape 2168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169" name="Shape 2169"/>
          <p:cNvSpPr/>
          <p:nvPr>
            <p:ph type="body" idx="1"/>
          </p:nvPr>
        </p:nvSpPr>
        <p:spPr>
          <a:xfrm>
            <a:off x="239713" y="1344167"/>
            <a:ext cx="8578851" cy="4965193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Shape 217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177" name="Shape 217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178" name="Shape 217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79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180" name="Shape 2180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181" name="Shape 2181"/>
          <p:cNvSpPr/>
          <p:nvPr>
            <p:ph type="body" sz="half" idx="1"/>
          </p:nvPr>
        </p:nvSpPr>
        <p:spPr>
          <a:xfrm>
            <a:off x="239713" y="1339744"/>
            <a:ext cx="4122426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82" name="Shape 2182"/>
          <p:cNvSpPr/>
          <p:nvPr>
            <p:ph type="body" sz="half" idx="13"/>
          </p:nvPr>
        </p:nvSpPr>
        <p:spPr>
          <a:xfrm>
            <a:off x="4706780" y="1339744"/>
            <a:ext cx="4122427" cy="4965701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Shape 2189"/>
          <p:cNvSpPr/>
          <p:nvPr>
            <p:ph type="body" sz="half" idx="1"/>
          </p:nvPr>
        </p:nvSpPr>
        <p:spPr>
          <a:xfrm>
            <a:off x="239713" y="1339744"/>
            <a:ext cx="4103688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90" name="Shape 2190"/>
          <p:cNvSpPr/>
          <p:nvPr>
            <p:ph type="body" sz="quarter" idx="13"/>
          </p:nvPr>
        </p:nvSpPr>
        <p:spPr>
          <a:xfrm>
            <a:off x="5221223" y="1747683"/>
            <a:ext cx="3236977" cy="646332"/>
          </a:xfrm>
          <a:prstGeom prst="rect">
            <a:avLst/>
          </a:prstGeom>
        </p:spPr>
        <p:txBody>
          <a:bodyPr/>
          <a:lstStyle/>
          <a:p>
            <a:pPr marL="114300" indent="-11430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20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91" name="Shape 219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192" name="Shape 219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93" name="Shape 2193"/>
          <p:cNvSpPr/>
          <p:nvPr>
            <p:ph type="title"/>
          </p:nvPr>
        </p:nvSpPr>
        <p:spPr>
          <a:xfrm>
            <a:off x="354013" y="430212"/>
            <a:ext cx="8221637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28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194" name="Shape 2194"/>
          <p:cNvSpPr/>
          <p:nvPr>
            <p:ph type="body" sz="quarter" idx="14"/>
          </p:nvPr>
        </p:nvSpPr>
        <p:spPr>
          <a:xfrm>
            <a:off x="5334000" y="4876800"/>
            <a:ext cx="3200400" cy="457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195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196" name="Shape 219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Shape 2203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204" name="Shape 220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205" name="Shape 2205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6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207" name="Shape 2207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28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Shape 2214"/>
          <p:cNvSpPr/>
          <p:nvPr>
            <p:ph type="title"/>
          </p:nvPr>
        </p:nvSpPr>
        <p:spPr>
          <a:xfrm>
            <a:off x="229701" y="295275"/>
            <a:ext cx="4123946" cy="8382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pc="-100" sz="36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215" name="Shape 2215"/>
          <p:cNvSpPr/>
          <p:nvPr>
            <p:ph type="body" sz="half" idx="1"/>
          </p:nvPr>
        </p:nvSpPr>
        <p:spPr>
          <a:xfrm>
            <a:off x="219454" y="1600200"/>
            <a:ext cx="4142234" cy="45262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indent="-254000">
              <a:lnSpc>
                <a:spcPct val="95000"/>
              </a:lnSpc>
              <a:spcBef>
                <a:spcPts val="1400"/>
              </a:spcBef>
              <a:buFontTx/>
              <a:buChar char="•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16" name="Shape 2216"/>
          <p:cNvSpPr/>
          <p:nvPr>
            <p:ph type="body" sz="half" idx="13"/>
          </p:nvPr>
        </p:nvSpPr>
        <p:spPr>
          <a:xfrm>
            <a:off x="4818888" y="1600200"/>
            <a:ext cx="4005072" cy="45262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17" name="Shape 221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218" name="Shape 221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19" name="Shape 2219"/>
          <p:cNvSpPr/>
          <p:nvPr>
            <p:ph type="body" sz="quarter" idx="14"/>
          </p:nvPr>
        </p:nvSpPr>
        <p:spPr>
          <a:xfrm>
            <a:off x="4830903" y="295275"/>
            <a:ext cx="4132263" cy="838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220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221" name="Shape 222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Shape 2228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229" name="Shape 222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230" name="Shape 223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3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232" name="Shape 2232"/>
          <p:cNvSpPr/>
          <p:nvPr>
            <p:ph type="body" sz="quarter" idx="1"/>
          </p:nvPr>
        </p:nvSpPr>
        <p:spPr>
          <a:xfrm>
            <a:off x="244475" y="1600200"/>
            <a:ext cx="2622550" cy="439102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33" name="Shape 2233"/>
          <p:cNvSpPr/>
          <p:nvPr>
            <p:ph type="body" sz="quarter" idx="13"/>
          </p:nvPr>
        </p:nvSpPr>
        <p:spPr>
          <a:xfrm>
            <a:off x="3292473" y="1600200"/>
            <a:ext cx="2593976" cy="436245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34" name="Shape 2234"/>
          <p:cNvSpPr/>
          <p:nvPr>
            <p:ph type="body" sz="quarter" idx="14"/>
          </p:nvPr>
        </p:nvSpPr>
        <p:spPr>
          <a:xfrm>
            <a:off x="6300787" y="1600200"/>
            <a:ext cx="2633663" cy="4333875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35" name="Shape 2235"/>
          <p:cNvSpPr/>
          <p:nvPr>
            <p:ph type="body" sz="quarter" idx="15"/>
          </p:nvPr>
        </p:nvSpPr>
        <p:spPr>
          <a:xfrm>
            <a:off x="219455" y="100583"/>
            <a:ext cx="2670050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36" name="Shape 2236"/>
          <p:cNvSpPr/>
          <p:nvPr>
            <p:ph type="body" sz="quarter" idx="16"/>
          </p:nvPr>
        </p:nvSpPr>
        <p:spPr>
          <a:xfrm>
            <a:off x="3255264" y="100583"/>
            <a:ext cx="2670049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37" name="Shape 2237"/>
          <p:cNvSpPr/>
          <p:nvPr>
            <p:ph type="body" sz="quarter" idx="17"/>
          </p:nvPr>
        </p:nvSpPr>
        <p:spPr>
          <a:xfrm>
            <a:off x="6273301" y="100583"/>
            <a:ext cx="2670050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Shape 224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245" name="Shape 224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246" name="Shape 224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4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248" name="Shape 2248"/>
          <p:cNvSpPr/>
          <p:nvPr>
            <p:ph type="title"/>
          </p:nvPr>
        </p:nvSpPr>
        <p:spPr>
          <a:xfrm>
            <a:off x="246971" y="439709"/>
            <a:ext cx="8567245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249" name="Shape 2249"/>
          <p:cNvSpPr/>
          <p:nvPr>
            <p:ph type="body" sz="quarter" idx="1"/>
          </p:nvPr>
        </p:nvSpPr>
        <p:spPr>
          <a:xfrm>
            <a:off x="249465" y="6062114"/>
            <a:ext cx="7461251" cy="277000"/>
          </a:xfrm>
          <a:prstGeom prst="rect">
            <a:avLst/>
          </a:prstGeom>
        </p:spPr>
        <p:txBody>
          <a:bodyPr anchor="b"/>
          <a:lstStyle>
            <a:lvl1pPr marL="228600" indent="-228600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28600" indent="177800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28600" indent="341312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8600" indent="460375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" indent="573087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Shape 225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257" name="Shape 225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258" name="Shape 225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59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260" name="Shape 2260"/>
          <p:cNvSpPr/>
          <p:nvPr>
            <p:ph type="title"/>
          </p:nvPr>
        </p:nvSpPr>
        <p:spPr>
          <a:xfrm>
            <a:off x="229701" y="5430244"/>
            <a:ext cx="8558699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261" name="Shape 2261"/>
          <p:cNvSpPr/>
          <p:nvPr>
            <p:ph type="body" sz="half" idx="1"/>
          </p:nvPr>
        </p:nvSpPr>
        <p:spPr>
          <a:xfrm>
            <a:off x="246888" y="1600200"/>
            <a:ext cx="4005072" cy="374904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62" name="Shape 2262"/>
          <p:cNvSpPr/>
          <p:nvPr>
            <p:ph type="pic" sz="quarter" idx="13"/>
          </p:nvPr>
        </p:nvSpPr>
        <p:spPr>
          <a:xfrm>
            <a:off x="4873752" y="1947672"/>
            <a:ext cx="3429001" cy="29900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Shape 226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270" name="Shape 227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271" name="Shape 227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7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273" name="Shape 2273"/>
          <p:cNvSpPr/>
          <p:nvPr>
            <p:ph type="title"/>
          </p:nvPr>
        </p:nvSpPr>
        <p:spPr>
          <a:xfrm>
            <a:off x="229701" y="5430244"/>
            <a:ext cx="8558699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Shape 228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281" name="Shape 228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282" name="Shape 228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8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284" name="Shape 2284"/>
          <p:cNvSpPr/>
          <p:nvPr>
            <p:ph type="body" sz="quarter" idx="1"/>
          </p:nvPr>
        </p:nvSpPr>
        <p:spPr>
          <a:xfrm>
            <a:off x="465201" y="5842634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85" name="Shape 2285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86" name="Shape 2286"/>
          <p:cNvSpPr/>
          <p:nvPr>
            <p:ph type="title"/>
          </p:nvPr>
        </p:nvSpPr>
        <p:spPr>
          <a:xfrm>
            <a:off x="219456" y="649223"/>
            <a:ext cx="8112126" cy="4480561"/>
          </a:xfrm>
          <a:prstGeom prst="rect">
            <a:avLst/>
          </a:prstGeom>
        </p:spPr>
        <p:txBody>
          <a:bodyPr anchor="b"/>
          <a:lstStyle>
            <a:lvl1pPr marL="233363" indent="-233363" algn="l">
              <a:lnSpc>
                <a:spcPct val="80000"/>
              </a:lnSpc>
              <a:buClr>
                <a:srgbClr val="0096D6"/>
              </a:buClr>
              <a:buSzPct val="100000"/>
              <a:buFont typeface="Arial"/>
              <a:buChar char="“"/>
              <a:defRPr sz="54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287" name="Shape 2287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73" name="Group 173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159" name="Shape 159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0" name="Shape 160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1" name="Shape 161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2" name="Shape 162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3" name="Shape 163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4" name="Shape 164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5" name="Shape 165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6" name="Shape 166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7" name="Shape 167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8" name="Shape 168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9" name="Shape 169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0" name="Shape 170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1" name="Shape 171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2" name="Shape 172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74" name="Shape 174"/>
          <p:cNvSpPr/>
          <p:nvPr/>
        </p:nvSpPr>
        <p:spPr>
          <a:xfrm>
            <a:off x="1" y="6541293"/>
            <a:ext cx="9129008" cy="3167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5" name="Shape 175"/>
          <p:cNvSpPr/>
          <p:nvPr/>
        </p:nvSpPr>
        <p:spPr>
          <a:xfrm>
            <a:off x="300561" y="6605673"/>
            <a:ext cx="1856427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ct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76" name="Shape 17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77" name="Shape 17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8" name="Shape 178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0" name="Shape 180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1" name="Shape 181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Shape 229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295" name="Shape 229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296" name="Shape 229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9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298" name="Shape 2298"/>
          <p:cNvSpPr/>
          <p:nvPr/>
        </p:nvSpPr>
        <p:spPr>
          <a:xfrm flipV="1">
            <a:off x="217357" y="6355827"/>
            <a:ext cx="8694295" cy="2105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99" name="Shape 2299"/>
          <p:cNvSpPr/>
          <p:nvPr>
            <p:ph type="title"/>
          </p:nvPr>
        </p:nvSpPr>
        <p:spPr>
          <a:xfrm>
            <a:off x="229701" y="1918741"/>
            <a:ext cx="4117447" cy="302051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300" name="Shape 2300"/>
          <p:cNvSpPr/>
          <p:nvPr>
            <p:ph type="body" sz="half" idx="1"/>
          </p:nvPr>
        </p:nvSpPr>
        <p:spPr>
          <a:xfrm>
            <a:off x="4922518" y="310895"/>
            <a:ext cx="3895345" cy="620877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2301" name="image4.png" descr="verticalba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1926" y="777667"/>
            <a:ext cx="89320" cy="5287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Shape 2308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309" name="Shape 230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310" name="Shape 231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31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312" name="Shape 2312"/>
          <p:cNvSpPr/>
          <p:nvPr>
            <p:ph type="title"/>
          </p:nvPr>
        </p:nvSpPr>
        <p:spPr>
          <a:xfrm>
            <a:off x="229701" y="1918741"/>
            <a:ext cx="4117447" cy="302051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313" name="Shape 2313"/>
          <p:cNvSpPr/>
          <p:nvPr>
            <p:ph type="body" sz="half" idx="1"/>
          </p:nvPr>
        </p:nvSpPr>
        <p:spPr>
          <a:xfrm>
            <a:off x="4922518" y="310895"/>
            <a:ext cx="3895345" cy="620877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Shape 232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321" name="Shape 232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322" name="Shape 232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32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324" name="Shape 2324"/>
          <p:cNvSpPr/>
          <p:nvPr>
            <p:ph type="body" sz="quarter" idx="1"/>
          </p:nvPr>
        </p:nvSpPr>
        <p:spPr>
          <a:xfrm>
            <a:off x="236383" y="4279391"/>
            <a:ext cx="4684868" cy="38417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2339" name="Group 2339"/>
          <p:cNvGrpSpPr/>
          <p:nvPr/>
        </p:nvGrpSpPr>
        <p:grpSpPr>
          <a:xfrm>
            <a:off x="341313" y="311150"/>
            <a:ext cx="908368" cy="480227"/>
            <a:chOff x="0" y="0"/>
            <a:chExt cx="908367" cy="480226"/>
          </a:xfrm>
        </p:grpSpPr>
        <p:sp>
          <p:nvSpPr>
            <p:cNvPr id="2325" name="Shape 2325"/>
            <p:cNvSpPr/>
            <p:nvPr/>
          </p:nvSpPr>
          <p:spPr>
            <a:xfrm>
              <a:off x="255884" y="318863"/>
              <a:ext cx="41443" cy="157016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26" name="Shape 2326"/>
            <p:cNvSpPr/>
            <p:nvPr/>
          </p:nvSpPr>
          <p:spPr>
            <a:xfrm>
              <a:off x="497312" y="314514"/>
              <a:ext cx="11999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27" name="Shape 2327"/>
            <p:cNvSpPr/>
            <p:nvPr/>
          </p:nvSpPr>
          <p:spPr>
            <a:xfrm>
              <a:off x="82403" y="314514"/>
              <a:ext cx="11999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60674" y="314514"/>
              <a:ext cx="164808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29" name="Shape 2329"/>
            <p:cNvSpPr/>
            <p:nvPr/>
          </p:nvSpPr>
          <p:spPr>
            <a:xfrm>
              <a:off x="350817" y="314514"/>
              <a:ext cx="10746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30" name="Shape 2330"/>
            <p:cNvSpPr/>
            <p:nvPr/>
          </p:nvSpPr>
          <p:spPr>
            <a:xfrm>
              <a:off x="0" y="128511"/>
              <a:ext cx="39034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31" name="Shape 2331"/>
            <p:cNvSpPr/>
            <p:nvPr/>
          </p:nvSpPr>
          <p:spPr>
            <a:xfrm>
              <a:off x="109389" y="74401"/>
              <a:ext cx="39034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32" name="Shape 2332"/>
            <p:cNvSpPr/>
            <p:nvPr/>
          </p:nvSpPr>
          <p:spPr>
            <a:xfrm>
              <a:off x="216851" y="0"/>
              <a:ext cx="39034" cy="2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33" name="Shape 2333"/>
            <p:cNvSpPr/>
            <p:nvPr/>
          </p:nvSpPr>
          <p:spPr>
            <a:xfrm>
              <a:off x="326241" y="74401"/>
              <a:ext cx="39034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34" name="Shape 2334"/>
            <p:cNvSpPr/>
            <p:nvPr/>
          </p:nvSpPr>
          <p:spPr>
            <a:xfrm>
              <a:off x="433221" y="128511"/>
              <a:ext cx="41444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35" name="Shape 2335"/>
            <p:cNvSpPr/>
            <p:nvPr/>
          </p:nvSpPr>
          <p:spPr>
            <a:xfrm>
              <a:off x="542610" y="74401"/>
              <a:ext cx="39516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52000" y="0"/>
              <a:ext cx="39516" cy="2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37" name="Shape 2337"/>
            <p:cNvSpPr/>
            <p:nvPr/>
          </p:nvSpPr>
          <p:spPr>
            <a:xfrm>
              <a:off x="759462" y="74401"/>
              <a:ext cx="39516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38" name="Shape 2338"/>
            <p:cNvSpPr/>
            <p:nvPr/>
          </p:nvSpPr>
          <p:spPr>
            <a:xfrm>
              <a:off x="868851" y="128511"/>
              <a:ext cx="39517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2340" name="Shape 2340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41" name="Shape 2341"/>
          <p:cNvSpPr/>
          <p:nvPr>
            <p:ph type="title"/>
          </p:nvPr>
        </p:nvSpPr>
        <p:spPr>
          <a:xfrm>
            <a:off x="208693" y="3282696"/>
            <a:ext cx="4712557" cy="102235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342" name="Shape 2342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43" name="Shape 2343"/>
          <p:cNvSpPr/>
          <p:nvPr>
            <p:ph type="pic" sz="quarter" idx="13"/>
          </p:nvPr>
        </p:nvSpPr>
        <p:spPr>
          <a:xfrm>
            <a:off x="5540375" y="1917700"/>
            <a:ext cx="2676525" cy="28892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Shape 235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351" name="Shape 235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352" name="Shape 235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35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354" name="Shape 2354"/>
          <p:cNvSpPr/>
          <p:nvPr/>
        </p:nvSpPr>
        <p:spPr>
          <a:xfrm>
            <a:off x="-12700" y="6141720"/>
            <a:ext cx="9156700" cy="7162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355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6" name="Shape 2356"/>
          <p:cNvSpPr/>
          <p:nvPr/>
        </p:nvSpPr>
        <p:spPr>
          <a:xfrm>
            <a:off x="1823498" y="-3578088"/>
            <a:ext cx="1729741" cy="1401417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57" name="Shape 2357"/>
          <p:cNvSpPr/>
          <p:nvPr/>
        </p:nvSpPr>
        <p:spPr>
          <a:xfrm>
            <a:off x="0" y="-64521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58" name="Shape 2358"/>
          <p:cNvSpPr/>
          <p:nvPr/>
        </p:nvSpPr>
        <p:spPr>
          <a:xfrm rot="10800000">
            <a:off x="1013791" y="-64521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59" name="Shape 2359"/>
          <p:cNvSpPr/>
          <p:nvPr/>
        </p:nvSpPr>
        <p:spPr>
          <a:xfrm>
            <a:off x="6375620" y="1711187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60" name="Shape 2360"/>
          <p:cNvSpPr/>
          <p:nvPr/>
        </p:nvSpPr>
        <p:spPr>
          <a:xfrm>
            <a:off x="8105450" y="834887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61" name="Shape 2361"/>
          <p:cNvSpPr/>
          <p:nvPr/>
        </p:nvSpPr>
        <p:spPr>
          <a:xfrm rot="10800000">
            <a:off x="3036073" y="-3377649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62" name="Shape 2362"/>
          <p:cNvSpPr/>
          <p:nvPr>
            <p:ph type="title"/>
          </p:nvPr>
        </p:nvSpPr>
        <p:spPr>
          <a:xfrm>
            <a:off x="237743" y="484631"/>
            <a:ext cx="8755130" cy="4372133"/>
          </a:xfrm>
          <a:prstGeom prst="rect">
            <a:avLst/>
          </a:prstGeom>
        </p:spPr>
        <p:txBody>
          <a:bodyPr anchor="b"/>
          <a:lstStyle>
            <a:lvl1pPr marL="228600" indent="-228600" algn="l">
              <a:lnSpc>
                <a:spcPct val="80000"/>
              </a:lnSpc>
              <a:buSzPct val="100000"/>
              <a:buFont typeface="Arial"/>
              <a:buChar char="“"/>
              <a:defRPr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363" name="Shape 2363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364" name="Shape 2364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365" name="Shape 2365"/>
          <p:cNvSpPr/>
          <p:nvPr>
            <p:ph type="body" sz="quarter" idx="1"/>
          </p:nvPr>
        </p:nvSpPr>
        <p:spPr>
          <a:xfrm>
            <a:off x="460248" y="5358903"/>
            <a:ext cx="8574686" cy="6143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66" name="Shape 236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367" name="Shape 2367"/>
          <p:cNvSpPr/>
          <p:nvPr/>
        </p:nvSpPr>
        <p:spPr>
          <a:xfrm>
            <a:off x="8653188" y="6571942"/>
            <a:ext cx="247223" cy="183723"/>
          </a:xfrm>
          <a:prstGeom prst="rect">
            <a:avLst/>
          </a:prstGeom>
          <a:ln w="12700">
            <a:miter lim="400000"/>
          </a:ln>
        </p:spPr>
        <p:txBody>
          <a:bodyPr wrap="none" lIns="41060" tIns="41060" rIns="41060" bIns="41060" anchor="b">
            <a:spAutoFit/>
          </a:bodyPr>
          <a:lstStyle/>
          <a:p>
            <a: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4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75" name="Shape 2375"/>
          <p:cNvSpPr/>
          <p:nvPr/>
        </p:nvSpPr>
        <p:spPr>
          <a:xfrm>
            <a:off x="1891875" y="795527"/>
            <a:ext cx="5349241" cy="4005073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76" name="Shape 2376"/>
          <p:cNvSpPr/>
          <p:nvPr/>
        </p:nvSpPr>
        <p:spPr>
          <a:xfrm>
            <a:off x="1891874" y="4794351"/>
            <a:ext cx="5347552" cy="9963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14300" dist="38100" dir="54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77" name="Shape 2377"/>
          <p:cNvSpPr/>
          <p:nvPr>
            <p:ph type="pic" sz="half" idx="13"/>
          </p:nvPr>
        </p:nvSpPr>
        <p:spPr>
          <a:xfrm>
            <a:off x="1900238" y="795527"/>
            <a:ext cx="5329238" cy="4005073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378" name="Shape 2378"/>
          <p:cNvSpPr/>
          <p:nvPr>
            <p:ph type="title"/>
          </p:nvPr>
        </p:nvSpPr>
        <p:spPr>
          <a:xfrm>
            <a:off x="2065870" y="4873438"/>
            <a:ext cx="5074072" cy="838201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2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379" name="Shape 2379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380" name="Shape 2380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381" name="Shape 238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382" name="Shape 238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9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0" name="Shape 2390"/>
          <p:cNvSpPr/>
          <p:nvPr/>
        </p:nvSpPr>
        <p:spPr>
          <a:xfrm>
            <a:off x="338327" y="310896"/>
            <a:ext cx="3273554" cy="2459736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91" name="Shape 2391"/>
          <p:cNvSpPr/>
          <p:nvPr>
            <p:ph type="pic" sz="quarter" idx="13"/>
          </p:nvPr>
        </p:nvSpPr>
        <p:spPr>
          <a:xfrm>
            <a:off x="338327" y="310895"/>
            <a:ext cx="3273554" cy="2459737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392" name="Shape 2392"/>
          <p:cNvSpPr/>
          <p:nvPr>
            <p:ph type="title"/>
          </p:nvPr>
        </p:nvSpPr>
        <p:spPr>
          <a:xfrm>
            <a:off x="229703" y="3429000"/>
            <a:ext cx="7009298" cy="142192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393" name="Shape 2393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394" name="Shape 2394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395" name="Shape 239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396" name="Shape 239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3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4" name="Shape 2404"/>
          <p:cNvSpPr/>
          <p:nvPr/>
        </p:nvSpPr>
        <p:spPr>
          <a:xfrm>
            <a:off x="4992623" y="859536"/>
            <a:ext cx="3630169" cy="5029201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05" name="Shape 2405"/>
          <p:cNvSpPr/>
          <p:nvPr>
            <p:ph type="pic" sz="half" idx="13"/>
          </p:nvPr>
        </p:nvSpPr>
        <p:spPr>
          <a:xfrm>
            <a:off x="4992623" y="859536"/>
            <a:ext cx="3630169" cy="5029201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06" name="Shape 2406"/>
          <p:cNvSpPr/>
          <p:nvPr>
            <p:ph type="title"/>
          </p:nvPr>
        </p:nvSpPr>
        <p:spPr>
          <a:xfrm>
            <a:off x="229703" y="728971"/>
            <a:ext cx="4349918" cy="108953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407" name="Shape 2407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408" name="Shape 2408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409" name="Shape 240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410" name="Shape 241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7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8" name="Shape 2418"/>
          <p:cNvSpPr/>
          <p:nvPr/>
        </p:nvSpPr>
        <p:spPr>
          <a:xfrm>
            <a:off x="3668712" y="311148"/>
            <a:ext cx="3268138" cy="26606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19" name="Shape 2419"/>
          <p:cNvSpPr/>
          <p:nvPr>
            <p:ph type="pic" sz="quarter" idx="13"/>
          </p:nvPr>
        </p:nvSpPr>
        <p:spPr>
          <a:xfrm>
            <a:off x="3668988" y="311149"/>
            <a:ext cx="3267862" cy="2660652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20" name="Shape 2420"/>
          <p:cNvSpPr/>
          <p:nvPr/>
        </p:nvSpPr>
        <p:spPr>
          <a:xfrm>
            <a:off x="334963" y="311148"/>
            <a:ext cx="3258612" cy="26606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21" name="Shape 2421"/>
          <p:cNvSpPr/>
          <p:nvPr>
            <p:ph type="pic" sz="quarter" idx="14"/>
          </p:nvPr>
        </p:nvSpPr>
        <p:spPr>
          <a:xfrm>
            <a:off x="320823" y="311149"/>
            <a:ext cx="3272753" cy="2660652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22" name="Shape 2422"/>
          <p:cNvSpPr/>
          <p:nvPr/>
        </p:nvSpPr>
        <p:spPr>
          <a:xfrm>
            <a:off x="7011988" y="311148"/>
            <a:ext cx="1806575" cy="1308103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23" name="Shape 2423"/>
          <p:cNvSpPr/>
          <p:nvPr>
            <p:ph type="pic" sz="quarter" idx="15"/>
          </p:nvPr>
        </p:nvSpPr>
        <p:spPr>
          <a:xfrm>
            <a:off x="7011988" y="311149"/>
            <a:ext cx="1806574" cy="1308101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24" name="Shape 2424"/>
          <p:cNvSpPr/>
          <p:nvPr/>
        </p:nvSpPr>
        <p:spPr>
          <a:xfrm>
            <a:off x="334963" y="3028950"/>
            <a:ext cx="2501965" cy="345893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25" name="Shape 2425"/>
          <p:cNvSpPr/>
          <p:nvPr>
            <p:ph type="pic" sz="quarter" idx="16"/>
          </p:nvPr>
        </p:nvSpPr>
        <p:spPr>
          <a:xfrm>
            <a:off x="320823" y="3028950"/>
            <a:ext cx="2516105" cy="3458935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26" name="Shape 2426"/>
          <p:cNvSpPr/>
          <p:nvPr/>
        </p:nvSpPr>
        <p:spPr>
          <a:xfrm>
            <a:off x="2911475" y="3028950"/>
            <a:ext cx="4025376" cy="345893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27" name="Shape 2427"/>
          <p:cNvSpPr/>
          <p:nvPr>
            <p:ph type="pic" sz="half" idx="17"/>
          </p:nvPr>
        </p:nvSpPr>
        <p:spPr>
          <a:xfrm>
            <a:off x="2908333" y="3028950"/>
            <a:ext cx="4028518" cy="3458935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28" name="Shape 2428"/>
          <p:cNvSpPr/>
          <p:nvPr/>
        </p:nvSpPr>
        <p:spPr>
          <a:xfrm>
            <a:off x="7011988" y="1683656"/>
            <a:ext cx="1806575" cy="34421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29" name="Shape 2429"/>
          <p:cNvSpPr/>
          <p:nvPr>
            <p:ph type="pic" sz="quarter" idx="18"/>
          </p:nvPr>
        </p:nvSpPr>
        <p:spPr>
          <a:xfrm>
            <a:off x="7011988" y="1676400"/>
            <a:ext cx="1806574" cy="3449410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30" name="Shape 2430"/>
          <p:cNvSpPr/>
          <p:nvPr/>
        </p:nvSpPr>
        <p:spPr>
          <a:xfrm>
            <a:off x="7011988" y="5182959"/>
            <a:ext cx="1806575" cy="1304926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31" name="Shape 2431"/>
          <p:cNvSpPr/>
          <p:nvPr>
            <p:ph type="pic" sz="quarter" idx="19"/>
          </p:nvPr>
        </p:nvSpPr>
        <p:spPr>
          <a:xfrm>
            <a:off x="7011988" y="5182959"/>
            <a:ext cx="1806574" cy="1304926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32" name="Shape 2432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433" name="Shape 2433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434" name="Shape 243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435" name="Shape 2435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Shape 2442"/>
          <p:cNvSpPr/>
          <p:nvPr/>
        </p:nvSpPr>
        <p:spPr>
          <a:xfrm>
            <a:off x="338327" y="310895"/>
            <a:ext cx="8476489" cy="6075392"/>
          </a:xfrm>
          <a:prstGeom prst="rect">
            <a:avLst/>
          </a:prstGeom>
          <a:solidFill>
            <a:srgbClr val="F2F2F2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43" name="Shape 2443"/>
          <p:cNvSpPr/>
          <p:nvPr>
            <p:ph type="pic" idx="13"/>
          </p:nvPr>
        </p:nvSpPr>
        <p:spPr>
          <a:xfrm>
            <a:off x="333375" y="310895"/>
            <a:ext cx="8474869" cy="6054187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2444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4862"/>
            <a:ext cx="8477250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2445" name="Shape 244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446" name="Shape 244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447" name="Shape 244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Shape 2454"/>
          <p:cNvSpPr/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55" name="Shape 2455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1823498" y="-3570593"/>
            <a:ext cx="1729741" cy="140141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" name="Shape 190"/>
          <p:cNvSpPr/>
          <p:nvPr/>
        </p:nvSpPr>
        <p:spPr>
          <a:xfrm>
            <a:off x="0" y="-637720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1" name="Shape 191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2" name="Shape 192"/>
          <p:cNvSpPr/>
          <p:nvPr/>
        </p:nvSpPr>
        <p:spPr>
          <a:xfrm>
            <a:off x="6585483" y="-2913279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3" name="Shape 193"/>
          <p:cNvSpPr/>
          <p:nvPr/>
        </p:nvSpPr>
        <p:spPr>
          <a:xfrm>
            <a:off x="8105450" y="5699195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4" name="Shape 194"/>
          <p:cNvSpPr/>
          <p:nvPr/>
        </p:nvSpPr>
        <p:spPr>
          <a:xfrm rot="10800000">
            <a:off x="3036073" y="1516171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5" name="Shape 19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96" name="Shape 19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97" name="Shape 19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8" name="Shape 198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0" name="Shape 200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1" name="Shape 201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16" name="Group 216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202" name="Shape 202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3" name="Shape 203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4" name="Shape 204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5" name="Shape 205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6" name="Shape 206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7" name="Shape 207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8" name="Shape 208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9" name="Shape 209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0" name="Shape 210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1" name="Shape 211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2" name="Shape 212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3" name="Shape 213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4" name="Shape 214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5" name="Shape 215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2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63" name="Shape 246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478" name="Group 2478"/>
          <p:cNvGrpSpPr/>
          <p:nvPr/>
        </p:nvGrpSpPr>
        <p:grpSpPr>
          <a:xfrm>
            <a:off x="341314" y="6124575"/>
            <a:ext cx="787134" cy="416134"/>
            <a:chOff x="0" y="0"/>
            <a:chExt cx="787133" cy="416133"/>
          </a:xfrm>
        </p:grpSpPr>
        <p:sp>
          <p:nvSpPr>
            <p:cNvPr id="2464" name="Shape 2464"/>
            <p:cNvSpPr/>
            <p:nvPr/>
          </p:nvSpPr>
          <p:spPr>
            <a:xfrm>
              <a:off x="221733" y="276306"/>
              <a:ext cx="35912" cy="1360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65" name="Shape 2465"/>
            <p:cNvSpPr/>
            <p:nvPr/>
          </p:nvSpPr>
          <p:spPr>
            <a:xfrm>
              <a:off x="430939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66" name="Shape 2466"/>
            <p:cNvSpPr/>
            <p:nvPr/>
          </p:nvSpPr>
          <p:spPr>
            <a:xfrm>
              <a:off x="71405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72498" y="272538"/>
              <a:ext cx="142812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68" name="Shape 2468"/>
            <p:cNvSpPr/>
            <p:nvPr/>
          </p:nvSpPr>
          <p:spPr>
            <a:xfrm>
              <a:off x="303996" y="272538"/>
              <a:ext cx="93121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69" name="Shape 2469"/>
            <p:cNvSpPr/>
            <p:nvPr/>
          </p:nvSpPr>
          <p:spPr>
            <a:xfrm>
              <a:off x="0" y="111359"/>
              <a:ext cx="33824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70" name="Shape 2470"/>
            <p:cNvSpPr/>
            <p:nvPr/>
          </p:nvSpPr>
          <p:spPr>
            <a:xfrm>
              <a:off x="9478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71" name="Shape 2471"/>
            <p:cNvSpPr/>
            <p:nvPr/>
          </p:nvSpPr>
          <p:spPr>
            <a:xfrm>
              <a:off x="187909" y="0"/>
              <a:ext cx="33825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72" name="Shape 2472"/>
            <p:cNvSpPr/>
            <p:nvPr/>
          </p:nvSpPr>
          <p:spPr>
            <a:xfrm>
              <a:off x="28269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73" name="Shape 2473"/>
            <p:cNvSpPr/>
            <p:nvPr/>
          </p:nvSpPr>
          <p:spPr>
            <a:xfrm>
              <a:off x="375401" y="111359"/>
              <a:ext cx="3591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74" name="Shape 2474"/>
            <p:cNvSpPr/>
            <p:nvPr/>
          </p:nvSpPr>
          <p:spPr>
            <a:xfrm>
              <a:off x="47019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75" name="Shape 2475"/>
            <p:cNvSpPr/>
            <p:nvPr/>
          </p:nvSpPr>
          <p:spPr>
            <a:xfrm>
              <a:off x="564982" y="0"/>
              <a:ext cx="34242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76" name="Shape 2476"/>
            <p:cNvSpPr/>
            <p:nvPr/>
          </p:nvSpPr>
          <p:spPr>
            <a:xfrm>
              <a:off x="65810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77" name="Shape 2477"/>
            <p:cNvSpPr/>
            <p:nvPr/>
          </p:nvSpPr>
          <p:spPr>
            <a:xfrm>
              <a:off x="752891" y="111359"/>
              <a:ext cx="3424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2479" name="Shape 2479"/>
          <p:cNvSpPr/>
          <p:nvPr>
            <p:ph type="media" idx="13"/>
          </p:nvPr>
        </p:nvSpPr>
        <p:spPr>
          <a:xfrm>
            <a:off x="2639916" y="778668"/>
            <a:ext cx="5897881" cy="44256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80" name="Shape 2480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7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88" name="Shape 2488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489" name="Shape 2489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490" name="Shape 249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491" name="Shape 249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Shape 2498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499" name="Shape 249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500" name="Shape 250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7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08" name="Shape 2508"/>
          <p:cNvSpPr/>
          <p:nvPr/>
        </p:nvSpPr>
        <p:spPr>
          <a:xfrm>
            <a:off x="4373702" y="5844549"/>
            <a:ext cx="41444" cy="1570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09" name="Shape 2509"/>
          <p:cNvSpPr/>
          <p:nvPr/>
        </p:nvSpPr>
        <p:spPr>
          <a:xfrm>
            <a:off x="4615129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10" name="Shape 2510"/>
          <p:cNvSpPr/>
          <p:nvPr/>
        </p:nvSpPr>
        <p:spPr>
          <a:xfrm>
            <a:off x="4200221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11" name="Shape 2511"/>
          <p:cNvSpPr/>
          <p:nvPr/>
        </p:nvSpPr>
        <p:spPr>
          <a:xfrm>
            <a:off x="4778490" y="5840202"/>
            <a:ext cx="164808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12" name="Shape 2512"/>
          <p:cNvSpPr/>
          <p:nvPr/>
        </p:nvSpPr>
        <p:spPr>
          <a:xfrm>
            <a:off x="4468633" y="5840202"/>
            <a:ext cx="107463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13" name="Shape 2513"/>
          <p:cNvSpPr/>
          <p:nvPr/>
        </p:nvSpPr>
        <p:spPr>
          <a:xfrm>
            <a:off x="4117816" y="5654197"/>
            <a:ext cx="3903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14" name="Shape 2514"/>
          <p:cNvSpPr/>
          <p:nvPr/>
        </p:nvSpPr>
        <p:spPr>
          <a:xfrm>
            <a:off x="4227205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15" name="Shape 2515"/>
          <p:cNvSpPr/>
          <p:nvPr/>
        </p:nvSpPr>
        <p:spPr>
          <a:xfrm>
            <a:off x="4334669" y="5525687"/>
            <a:ext cx="39034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16" name="Shape 2516"/>
          <p:cNvSpPr/>
          <p:nvPr/>
        </p:nvSpPr>
        <p:spPr>
          <a:xfrm>
            <a:off x="4444057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17" name="Shape 2517"/>
          <p:cNvSpPr/>
          <p:nvPr/>
        </p:nvSpPr>
        <p:spPr>
          <a:xfrm>
            <a:off x="4551038" y="5654197"/>
            <a:ext cx="4144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18" name="Shape 2518"/>
          <p:cNvSpPr/>
          <p:nvPr/>
        </p:nvSpPr>
        <p:spPr>
          <a:xfrm>
            <a:off x="4660427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19" name="Shape 2519"/>
          <p:cNvSpPr/>
          <p:nvPr/>
        </p:nvSpPr>
        <p:spPr>
          <a:xfrm>
            <a:off x="4769818" y="5525687"/>
            <a:ext cx="39516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20" name="Shape 2520"/>
          <p:cNvSpPr/>
          <p:nvPr/>
        </p:nvSpPr>
        <p:spPr>
          <a:xfrm>
            <a:off x="4877279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21" name="Shape 2521"/>
          <p:cNvSpPr/>
          <p:nvPr/>
        </p:nvSpPr>
        <p:spPr>
          <a:xfrm>
            <a:off x="4986668" y="5654197"/>
            <a:ext cx="39516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22" name="Shape 2522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9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30" name="Shape 2530"/>
          <p:cNvSpPr/>
          <p:nvPr/>
        </p:nvSpPr>
        <p:spPr>
          <a:xfrm>
            <a:off x="6312989" y="3708603"/>
            <a:ext cx="116617" cy="441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31" name="Shape 2531"/>
          <p:cNvSpPr/>
          <p:nvPr/>
        </p:nvSpPr>
        <p:spPr>
          <a:xfrm>
            <a:off x="6992342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32" name="Shape 2532"/>
          <p:cNvSpPr/>
          <p:nvPr/>
        </p:nvSpPr>
        <p:spPr>
          <a:xfrm>
            <a:off x="5824830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33" name="Shape 2533"/>
          <p:cNvSpPr/>
          <p:nvPr/>
        </p:nvSpPr>
        <p:spPr>
          <a:xfrm>
            <a:off x="7452022" y="3697604"/>
            <a:ext cx="463751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34" name="Shape 2534"/>
          <p:cNvSpPr/>
          <p:nvPr/>
        </p:nvSpPr>
        <p:spPr>
          <a:xfrm>
            <a:off x="6580116" y="3697604"/>
            <a:ext cx="302388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35" name="Shape 2535"/>
          <p:cNvSpPr/>
          <p:nvPr/>
        </p:nvSpPr>
        <p:spPr>
          <a:xfrm>
            <a:off x="5592955" y="3082439"/>
            <a:ext cx="109836" cy="2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36" name="Shape 2536"/>
          <p:cNvSpPr/>
          <p:nvPr/>
        </p:nvSpPr>
        <p:spPr>
          <a:xfrm>
            <a:off x="5900763" y="2930180"/>
            <a:ext cx="109836" cy="3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37" name="Shape 2537"/>
          <p:cNvSpPr/>
          <p:nvPr/>
        </p:nvSpPr>
        <p:spPr>
          <a:xfrm>
            <a:off x="6203153" y="2720821"/>
            <a:ext cx="109836" cy="69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38" name="Shape 2538"/>
          <p:cNvSpPr/>
          <p:nvPr/>
        </p:nvSpPr>
        <p:spPr>
          <a:xfrm>
            <a:off x="6510963" y="2930181"/>
            <a:ext cx="109836" cy="37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39" name="Shape 2539"/>
          <p:cNvSpPr/>
          <p:nvPr/>
        </p:nvSpPr>
        <p:spPr>
          <a:xfrm>
            <a:off x="6811994" y="3082439"/>
            <a:ext cx="116617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40" name="Shape 2540"/>
          <p:cNvSpPr/>
          <p:nvPr/>
        </p:nvSpPr>
        <p:spPr>
          <a:xfrm>
            <a:off x="7119805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41" name="Shape 2541"/>
          <p:cNvSpPr/>
          <p:nvPr/>
        </p:nvSpPr>
        <p:spPr>
          <a:xfrm>
            <a:off x="7427617" y="2720823"/>
            <a:ext cx="111192" cy="69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42" name="Shape 2542"/>
          <p:cNvSpPr/>
          <p:nvPr/>
        </p:nvSpPr>
        <p:spPr>
          <a:xfrm>
            <a:off x="7730001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43" name="Shape 2543"/>
          <p:cNvSpPr/>
          <p:nvPr/>
        </p:nvSpPr>
        <p:spPr>
          <a:xfrm>
            <a:off x="8037814" y="3082439"/>
            <a:ext cx="111192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44" name="Shape 2544"/>
          <p:cNvSpPr/>
          <p:nvPr/>
        </p:nvSpPr>
        <p:spPr>
          <a:xfrm>
            <a:off x="644690" y="3060487"/>
            <a:ext cx="236603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2545" name="Shape 2545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2" name="image6.jpeg" descr="Complex_Gradient7.jpg"/>
          <p:cNvPicPr>
            <a:picLocks noChangeAspect="1"/>
          </p:cNvPicPr>
          <p:nvPr/>
        </p:nvPicPr>
        <p:blipFill>
          <a:blip r:embed="rId2">
            <a:extLst/>
          </a:blip>
          <a:srcRect l="1695" t="0" r="14437" b="0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3" name="Shape 2553"/>
          <p:cNvSpPr/>
          <p:nvPr/>
        </p:nvSpPr>
        <p:spPr>
          <a:xfrm>
            <a:off x="4373702" y="5844549"/>
            <a:ext cx="41444" cy="1570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54" name="Shape 2554"/>
          <p:cNvSpPr/>
          <p:nvPr/>
        </p:nvSpPr>
        <p:spPr>
          <a:xfrm>
            <a:off x="4615129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55" name="Shape 2555"/>
          <p:cNvSpPr/>
          <p:nvPr/>
        </p:nvSpPr>
        <p:spPr>
          <a:xfrm>
            <a:off x="4200221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56" name="Shape 2556"/>
          <p:cNvSpPr/>
          <p:nvPr/>
        </p:nvSpPr>
        <p:spPr>
          <a:xfrm>
            <a:off x="4778490" y="5840202"/>
            <a:ext cx="164808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57" name="Shape 2557"/>
          <p:cNvSpPr/>
          <p:nvPr/>
        </p:nvSpPr>
        <p:spPr>
          <a:xfrm>
            <a:off x="4468633" y="5840202"/>
            <a:ext cx="107463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58" name="Shape 2558"/>
          <p:cNvSpPr/>
          <p:nvPr/>
        </p:nvSpPr>
        <p:spPr>
          <a:xfrm>
            <a:off x="4117816" y="5654197"/>
            <a:ext cx="3903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59" name="Shape 2559"/>
          <p:cNvSpPr/>
          <p:nvPr/>
        </p:nvSpPr>
        <p:spPr>
          <a:xfrm>
            <a:off x="4227205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60" name="Shape 2560"/>
          <p:cNvSpPr/>
          <p:nvPr/>
        </p:nvSpPr>
        <p:spPr>
          <a:xfrm>
            <a:off x="4334669" y="5525687"/>
            <a:ext cx="39034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61" name="Shape 2561"/>
          <p:cNvSpPr/>
          <p:nvPr/>
        </p:nvSpPr>
        <p:spPr>
          <a:xfrm>
            <a:off x="4444057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62" name="Shape 2562"/>
          <p:cNvSpPr/>
          <p:nvPr/>
        </p:nvSpPr>
        <p:spPr>
          <a:xfrm>
            <a:off x="4551038" y="5654197"/>
            <a:ext cx="4144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63" name="Shape 2563"/>
          <p:cNvSpPr/>
          <p:nvPr/>
        </p:nvSpPr>
        <p:spPr>
          <a:xfrm>
            <a:off x="4660427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64" name="Shape 2564"/>
          <p:cNvSpPr/>
          <p:nvPr/>
        </p:nvSpPr>
        <p:spPr>
          <a:xfrm>
            <a:off x="4769818" y="5525687"/>
            <a:ext cx="39516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65" name="Shape 2565"/>
          <p:cNvSpPr/>
          <p:nvPr/>
        </p:nvSpPr>
        <p:spPr>
          <a:xfrm>
            <a:off x="4877279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66" name="Shape 2566"/>
          <p:cNvSpPr/>
          <p:nvPr/>
        </p:nvSpPr>
        <p:spPr>
          <a:xfrm>
            <a:off x="4986668" y="5654197"/>
            <a:ext cx="39516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67" name="Shape 2567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image6.jpeg" descr="Complex_Gradient7.jpg"/>
          <p:cNvPicPr>
            <a:picLocks noChangeAspect="1"/>
          </p:cNvPicPr>
          <p:nvPr/>
        </p:nvPicPr>
        <p:blipFill>
          <a:blip r:embed="rId2">
            <a:extLst/>
          </a:blip>
          <a:srcRect l="1695" t="0" r="14437" b="0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75" name="Shape 2575"/>
          <p:cNvSpPr/>
          <p:nvPr/>
        </p:nvSpPr>
        <p:spPr>
          <a:xfrm>
            <a:off x="644690" y="3060487"/>
            <a:ext cx="236603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2576" name="Shape 2576"/>
          <p:cNvSpPr/>
          <p:nvPr/>
        </p:nvSpPr>
        <p:spPr>
          <a:xfrm>
            <a:off x="6312989" y="3708603"/>
            <a:ext cx="116617" cy="441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77" name="Shape 2577"/>
          <p:cNvSpPr/>
          <p:nvPr/>
        </p:nvSpPr>
        <p:spPr>
          <a:xfrm>
            <a:off x="6992342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78" name="Shape 2578"/>
          <p:cNvSpPr/>
          <p:nvPr/>
        </p:nvSpPr>
        <p:spPr>
          <a:xfrm>
            <a:off x="5824830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79" name="Shape 2579"/>
          <p:cNvSpPr/>
          <p:nvPr/>
        </p:nvSpPr>
        <p:spPr>
          <a:xfrm>
            <a:off x="7452022" y="3697604"/>
            <a:ext cx="463751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80" name="Shape 2580"/>
          <p:cNvSpPr/>
          <p:nvPr/>
        </p:nvSpPr>
        <p:spPr>
          <a:xfrm>
            <a:off x="6580116" y="3697604"/>
            <a:ext cx="302388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81" name="Shape 2581"/>
          <p:cNvSpPr/>
          <p:nvPr/>
        </p:nvSpPr>
        <p:spPr>
          <a:xfrm>
            <a:off x="5592955" y="3082439"/>
            <a:ext cx="109836" cy="2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82" name="Shape 2582"/>
          <p:cNvSpPr/>
          <p:nvPr/>
        </p:nvSpPr>
        <p:spPr>
          <a:xfrm>
            <a:off x="5900763" y="2930180"/>
            <a:ext cx="109836" cy="3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83" name="Shape 2583"/>
          <p:cNvSpPr/>
          <p:nvPr/>
        </p:nvSpPr>
        <p:spPr>
          <a:xfrm>
            <a:off x="6203153" y="2720821"/>
            <a:ext cx="109836" cy="69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84" name="Shape 2584"/>
          <p:cNvSpPr/>
          <p:nvPr/>
        </p:nvSpPr>
        <p:spPr>
          <a:xfrm>
            <a:off x="6510963" y="2930181"/>
            <a:ext cx="109836" cy="37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85" name="Shape 2585"/>
          <p:cNvSpPr/>
          <p:nvPr/>
        </p:nvSpPr>
        <p:spPr>
          <a:xfrm>
            <a:off x="6811994" y="3082439"/>
            <a:ext cx="116617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86" name="Shape 2586"/>
          <p:cNvSpPr/>
          <p:nvPr/>
        </p:nvSpPr>
        <p:spPr>
          <a:xfrm>
            <a:off x="7119805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87" name="Shape 2587"/>
          <p:cNvSpPr/>
          <p:nvPr/>
        </p:nvSpPr>
        <p:spPr>
          <a:xfrm>
            <a:off x="7427617" y="2720823"/>
            <a:ext cx="111192" cy="69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88" name="Shape 2588"/>
          <p:cNvSpPr/>
          <p:nvPr/>
        </p:nvSpPr>
        <p:spPr>
          <a:xfrm>
            <a:off x="7730001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89" name="Shape 2589"/>
          <p:cNvSpPr/>
          <p:nvPr/>
        </p:nvSpPr>
        <p:spPr>
          <a:xfrm>
            <a:off x="8037814" y="3082439"/>
            <a:ext cx="111192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90" name="Shape 2590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Shape 2597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598" name="Shape 2598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599" name="Shape 2599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600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601" name="Shape 2601"/>
          <p:cNvSpPr/>
          <p:nvPr>
            <p:ph type="title"/>
          </p:nvPr>
        </p:nvSpPr>
        <p:spPr>
          <a:xfrm>
            <a:off x="457201" y="152400"/>
            <a:ext cx="8305801" cy="838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28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602" name="Shape 2602"/>
          <p:cNvSpPr/>
          <p:nvPr>
            <p:ph type="body" idx="1"/>
          </p:nvPr>
        </p:nvSpPr>
        <p:spPr>
          <a:xfrm>
            <a:off x="457200" y="1295400"/>
            <a:ext cx="8305800" cy="4876800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9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0" name="Shape 2610"/>
          <p:cNvSpPr/>
          <p:nvPr/>
        </p:nvSpPr>
        <p:spPr>
          <a:xfrm>
            <a:off x="1823498" y="-3570593"/>
            <a:ext cx="1729741" cy="140141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11" name="Shape 2611"/>
          <p:cNvSpPr/>
          <p:nvPr/>
        </p:nvSpPr>
        <p:spPr>
          <a:xfrm>
            <a:off x="0" y="-637720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12" name="Shape 2612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13" name="Shape 2613"/>
          <p:cNvSpPr/>
          <p:nvPr/>
        </p:nvSpPr>
        <p:spPr>
          <a:xfrm>
            <a:off x="6585483" y="-2913279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14" name="Shape 2614"/>
          <p:cNvSpPr/>
          <p:nvPr/>
        </p:nvSpPr>
        <p:spPr>
          <a:xfrm>
            <a:off x="8105450" y="5699195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15" name="Shape 2615"/>
          <p:cNvSpPr/>
          <p:nvPr/>
        </p:nvSpPr>
        <p:spPr>
          <a:xfrm rot="10800000">
            <a:off x="3036073" y="1516171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16" name="Shape 261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617" name="Shape 2617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618" name="Shape 261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19" name="Shape 2619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620" name="Shape 2620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21" name="Shape 2621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22" name="Shape 2622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637" name="Group 2637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2623" name="Shape 2623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24" name="Shape 2624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25" name="Shape 2625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26" name="Shape 2626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27" name="Shape 2627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28" name="Shape 2628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29" name="Shape 2629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30" name="Shape 2630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31" name="Shape 2631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32" name="Shape 2632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33" name="Shape 2633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34" name="Shape 2634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35" name="Shape 2635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36" name="Shape 2636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Shape 2644"/>
          <p:cNvSpPr/>
          <p:nvPr>
            <p:ph type="body" sz="half" idx="1"/>
          </p:nvPr>
        </p:nvSpPr>
        <p:spPr>
          <a:xfrm>
            <a:off x="239713" y="1339744"/>
            <a:ext cx="4103688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45" name="Shape 2645"/>
          <p:cNvSpPr/>
          <p:nvPr>
            <p:ph type="body" sz="quarter" idx="13"/>
          </p:nvPr>
        </p:nvSpPr>
        <p:spPr>
          <a:xfrm>
            <a:off x="5221223" y="1747683"/>
            <a:ext cx="3236977" cy="646332"/>
          </a:xfrm>
          <a:prstGeom prst="rect">
            <a:avLst/>
          </a:prstGeom>
        </p:spPr>
        <p:txBody>
          <a:bodyPr/>
          <a:lstStyle/>
          <a:p>
            <a:pPr marL="114300" indent="-11430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20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46" name="Shape 264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647" name="Shape 264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48" name="Shape 2648"/>
          <p:cNvSpPr/>
          <p:nvPr>
            <p:ph type="title"/>
          </p:nvPr>
        </p:nvSpPr>
        <p:spPr>
          <a:xfrm>
            <a:off x="354013" y="430212"/>
            <a:ext cx="8221637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28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649" name="Shape 2649"/>
          <p:cNvSpPr/>
          <p:nvPr>
            <p:ph type="body" sz="quarter" idx="14"/>
          </p:nvPr>
        </p:nvSpPr>
        <p:spPr>
          <a:xfrm>
            <a:off x="5334000" y="4876800"/>
            <a:ext cx="3200400" cy="457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650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651" name="Shape 265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30"/>
          <p:cNvGrpSpPr/>
          <p:nvPr/>
        </p:nvGrpSpPr>
        <p:grpSpPr>
          <a:xfrm>
            <a:off x="-12700" y="-2056030"/>
            <a:ext cx="9847891" cy="19379147"/>
            <a:chOff x="0" y="0"/>
            <a:chExt cx="9847890" cy="19379145"/>
          </a:xfrm>
        </p:grpSpPr>
        <p:pic>
          <p:nvPicPr>
            <p:cNvPr id="223" name="image2.png" descr="C:\Documents and Settings\contractor\Desktop\Blue_Green_Gradi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056028"/>
              <a:ext cx="9156701" cy="685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4" name="Shape 224"/>
            <p:cNvSpPr/>
            <p:nvPr/>
          </p:nvSpPr>
          <p:spPr>
            <a:xfrm>
              <a:off x="1836198" y="5364971"/>
              <a:ext cx="1729741" cy="1401417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577C">
                    <a:alpha val="18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5" name="Shape 225"/>
            <p:cNvSpPr/>
            <p:nvPr/>
          </p:nvSpPr>
          <p:spPr>
            <a:xfrm>
              <a:off x="12700" y="3292718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577C">
                    <a:alpha val="18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6" name="Shape 226"/>
            <p:cNvSpPr/>
            <p:nvPr/>
          </p:nvSpPr>
          <p:spPr>
            <a:xfrm rot="10800000">
              <a:off x="1026491" y="6304634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7" name="Shape 227"/>
            <p:cNvSpPr/>
            <p:nvPr/>
          </p:nvSpPr>
          <p:spPr>
            <a:xfrm>
              <a:off x="6598183" y="-1"/>
              <a:ext cx="1729741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031">
                    <a:alpha val="28000"/>
                  </a:srgbClr>
                </a:gs>
                <a:gs pos="100000">
                  <a:srgbClr val="006031">
                    <a:alpha val="29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8" name="Shape 228"/>
            <p:cNvSpPr/>
            <p:nvPr/>
          </p:nvSpPr>
          <p:spPr>
            <a:xfrm>
              <a:off x="8118150" y="4839813"/>
              <a:ext cx="1729741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031">
                    <a:alpha val="28000"/>
                  </a:srgbClr>
                </a:gs>
                <a:gs pos="100000">
                  <a:srgbClr val="006031">
                    <a:alpha val="29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9" name="Shape 229"/>
            <p:cNvSpPr/>
            <p:nvPr/>
          </p:nvSpPr>
          <p:spPr>
            <a:xfrm rot="10800000">
              <a:off x="3048773" y="2230418"/>
              <a:ext cx="1729740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231" name="Shape 23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32" name="Shape 232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233" name="Shape 233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4" name="Shape 234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35" name="Shape 235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6" name="Shape 236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7" name="Shape 237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52" name="Group 252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238" name="Shape 238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9" name="Shape 239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0" name="Shape 240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1" name="Shape 241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2" name="Shape 242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3" name="Shape 243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4" name="Shape 244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5" name="Shape 245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6" name="Shape 246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7" name="Shape 247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8" name="Shape 248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9" name="Shape 249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0" name="Shape 250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1" name="Shape 251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Shape 2658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659" name="Shape 265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660" name="Shape 266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66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662" name="Shape 2662"/>
          <p:cNvSpPr/>
          <p:nvPr>
            <p:ph type="title"/>
          </p:nvPr>
        </p:nvSpPr>
        <p:spPr>
          <a:xfrm>
            <a:off x="457201" y="152400"/>
            <a:ext cx="8305801" cy="838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28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663" name="Shape 2663"/>
          <p:cNvSpPr/>
          <p:nvPr>
            <p:ph type="body" idx="1"/>
          </p:nvPr>
        </p:nvSpPr>
        <p:spPr>
          <a:xfrm>
            <a:off x="457200" y="1295400"/>
            <a:ext cx="8305800" cy="4876800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0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1" name="Shape 2671"/>
          <p:cNvSpPr/>
          <p:nvPr/>
        </p:nvSpPr>
        <p:spPr>
          <a:xfrm>
            <a:off x="1823498" y="-3570593"/>
            <a:ext cx="1729741" cy="140141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72" name="Shape 2672"/>
          <p:cNvSpPr/>
          <p:nvPr/>
        </p:nvSpPr>
        <p:spPr>
          <a:xfrm>
            <a:off x="0" y="-637720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73" name="Shape 2673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74" name="Shape 2674"/>
          <p:cNvSpPr/>
          <p:nvPr/>
        </p:nvSpPr>
        <p:spPr>
          <a:xfrm>
            <a:off x="6585483" y="-2913279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75" name="Shape 2675"/>
          <p:cNvSpPr/>
          <p:nvPr/>
        </p:nvSpPr>
        <p:spPr>
          <a:xfrm>
            <a:off x="8105450" y="5699195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76" name="Shape 2676"/>
          <p:cNvSpPr/>
          <p:nvPr/>
        </p:nvSpPr>
        <p:spPr>
          <a:xfrm rot="10800000">
            <a:off x="3036073" y="1516171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77" name="Shape 267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678" name="Shape 2678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679" name="Shape 2679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80" name="Shape 2680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681" name="Shape 2681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82" name="Shape 2682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83" name="Shape 2683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698" name="Group 2698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2684" name="Shape 2684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85" name="Shape 2685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86" name="Shape 2686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87" name="Shape 2687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88" name="Shape 2688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89" name="Shape 2689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90" name="Shape 2690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91" name="Shape 2691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92" name="Shape 2692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93" name="Shape 2693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94" name="Shape 2694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95" name="Shape 2695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96" name="Shape 2696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97" name="Shape 2697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Shape 2705"/>
          <p:cNvSpPr/>
          <p:nvPr>
            <p:ph type="body" sz="half" idx="1"/>
          </p:nvPr>
        </p:nvSpPr>
        <p:spPr>
          <a:xfrm>
            <a:off x="239713" y="1339744"/>
            <a:ext cx="4103688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706" name="Shape 2706"/>
          <p:cNvSpPr/>
          <p:nvPr>
            <p:ph type="body" sz="quarter" idx="13"/>
          </p:nvPr>
        </p:nvSpPr>
        <p:spPr>
          <a:xfrm>
            <a:off x="5221223" y="1747683"/>
            <a:ext cx="3236977" cy="646332"/>
          </a:xfrm>
          <a:prstGeom prst="rect">
            <a:avLst/>
          </a:prstGeom>
        </p:spPr>
        <p:txBody>
          <a:bodyPr/>
          <a:lstStyle/>
          <a:p>
            <a:pPr marL="114300" indent="-11430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20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07" name="Shape 270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708" name="Shape 270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09" name="Shape 2709"/>
          <p:cNvSpPr/>
          <p:nvPr>
            <p:ph type="title"/>
          </p:nvPr>
        </p:nvSpPr>
        <p:spPr>
          <a:xfrm>
            <a:off x="354013" y="430212"/>
            <a:ext cx="8221637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28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710" name="Shape 2710"/>
          <p:cNvSpPr/>
          <p:nvPr>
            <p:ph type="body" sz="quarter" idx="14"/>
          </p:nvPr>
        </p:nvSpPr>
        <p:spPr>
          <a:xfrm>
            <a:off x="5334000" y="4876800"/>
            <a:ext cx="3200400" cy="457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71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712" name="Shape 2712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Shape 271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720" name="Shape 272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721" name="Shape 272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72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723" name="Shape 2723"/>
          <p:cNvSpPr/>
          <p:nvPr>
            <p:ph type="title"/>
          </p:nvPr>
        </p:nvSpPr>
        <p:spPr>
          <a:xfrm>
            <a:off x="457201" y="152400"/>
            <a:ext cx="8305801" cy="838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28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724" name="Shape 2724"/>
          <p:cNvSpPr/>
          <p:nvPr>
            <p:ph type="body" idx="1"/>
          </p:nvPr>
        </p:nvSpPr>
        <p:spPr>
          <a:xfrm>
            <a:off x="457200" y="1295400"/>
            <a:ext cx="8305800" cy="4876800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1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2" name="Shape 2732"/>
          <p:cNvSpPr/>
          <p:nvPr/>
        </p:nvSpPr>
        <p:spPr>
          <a:xfrm>
            <a:off x="1823498" y="-3570593"/>
            <a:ext cx="1729741" cy="140141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33" name="Shape 2733"/>
          <p:cNvSpPr/>
          <p:nvPr/>
        </p:nvSpPr>
        <p:spPr>
          <a:xfrm>
            <a:off x="0" y="-637720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34" name="Shape 2734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35" name="Shape 2735"/>
          <p:cNvSpPr/>
          <p:nvPr/>
        </p:nvSpPr>
        <p:spPr>
          <a:xfrm>
            <a:off x="6585483" y="-2913279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36" name="Shape 2736"/>
          <p:cNvSpPr/>
          <p:nvPr/>
        </p:nvSpPr>
        <p:spPr>
          <a:xfrm>
            <a:off x="8105450" y="5699195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37" name="Shape 2737"/>
          <p:cNvSpPr/>
          <p:nvPr/>
        </p:nvSpPr>
        <p:spPr>
          <a:xfrm rot="10800000">
            <a:off x="3036073" y="1516171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38" name="Shape 2738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739" name="Shape 273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740" name="Shape 274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41" name="Shape 2741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742" name="Shape 2742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743" name="Shape 2743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44" name="Shape 2744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759" name="Group 2759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2745" name="Shape 2745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46" name="Shape 2746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47" name="Shape 2747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48" name="Shape 2748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49" name="Shape 2749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50" name="Shape 2750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51" name="Shape 2751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52" name="Shape 2752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53" name="Shape 2753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54" name="Shape 2754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55" name="Shape 2755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56" name="Shape 2756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57" name="Shape 2757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58" name="Shape 2758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Shape 2766"/>
          <p:cNvSpPr/>
          <p:nvPr>
            <p:ph type="body" sz="half" idx="1"/>
          </p:nvPr>
        </p:nvSpPr>
        <p:spPr>
          <a:xfrm>
            <a:off x="239713" y="1339744"/>
            <a:ext cx="4103688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767" name="Shape 2767"/>
          <p:cNvSpPr/>
          <p:nvPr>
            <p:ph type="body" sz="quarter" idx="13"/>
          </p:nvPr>
        </p:nvSpPr>
        <p:spPr>
          <a:xfrm>
            <a:off x="5221223" y="1747683"/>
            <a:ext cx="3236977" cy="646332"/>
          </a:xfrm>
          <a:prstGeom prst="rect">
            <a:avLst/>
          </a:prstGeom>
        </p:spPr>
        <p:txBody>
          <a:bodyPr/>
          <a:lstStyle/>
          <a:p>
            <a:pPr marL="114300" indent="-11430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20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68" name="Shape 2768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769" name="Shape 2769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70" name="Shape 2770"/>
          <p:cNvSpPr/>
          <p:nvPr>
            <p:ph type="title"/>
          </p:nvPr>
        </p:nvSpPr>
        <p:spPr>
          <a:xfrm>
            <a:off x="354013" y="430212"/>
            <a:ext cx="8221637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28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771" name="Shape 2771"/>
          <p:cNvSpPr/>
          <p:nvPr>
            <p:ph type="body" sz="quarter" idx="14"/>
          </p:nvPr>
        </p:nvSpPr>
        <p:spPr>
          <a:xfrm>
            <a:off x="5334000" y="4876800"/>
            <a:ext cx="3200400" cy="457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77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773" name="Shape 2773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Shape 278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781" name="Shape 278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782" name="Shape 278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78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784" name="Shape 2784"/>
          <p:cNvSpPr/>
          <p:nvPr>
            <p:ph type="title"/>
          </p:nvPr>
        </p:nvSpPr>
        <p:spPr>
          <a:xfrm>
            <a:off x="457201" y="152400"/>
            <a:ext cx="8305801" cy="838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28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785" name="Shape 2785"/>
          <p:cNvSpPr/>
          <p:nvPr>
            <p:ph type="body" idx="1"/>
          </p:nvPr>
        </p:nvSpPr>
        <p:spPr>
          <a:xfrm>
            <a:off x="457200" y="1295400"/>
            <a:ext cx="8305800" cy="4876800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2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93" name="Shape 2793"/>
          <p:cNvSpPr/>
          <p:nvPr/>
        </p:nvSpPr>
        <p:spPr>
          <a:xfrm>
            <a:off x="1824038" y="-3570288"/>
            <a:ext cx="1728787" cy="1401445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94" name="Shape 2794"/>
          <p:cNvSpPr/>
          <p:nvPr/>
        </p:nvSpPr>
        <p:spPr>
          <a:xfrm>
            <a:off x="0" y="-638175"/>
            <a:ext cx="1730375" cy="814863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95" name="Shape 2795"/>
          <p:cNvSpPr/>
          <p:nvPr/>
        </p:nvSpPr>
        <p:spPr>
          <a:xfrm rot="10800000">
            <a:off x="1014412" y="4248150"/>
            <a:ext cx="1728788" cy="814863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96" name="Shape 2796"/>
          <p:cNvSpPr/>
          <p:nvPr/>
        </p:nvSpPr>
        <p:spPr>
          <a:xfrm>
            <a:off x="6584950" y="-2913064"/>
            <a:ext cx="1730375" cy="81486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97" name="Shape 2797"/>
          <p:cNvSpPr/>
          <p:nvPr/>
        </p:nvSpPr>
        <p:spPr>
          <a:xfrm>
            <a:off x="8105775" y="5699125"/>
            <a:ext cx="1728789" cy="814863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98" name="Shape 2798"/>
          <p:cNvSpPr/>
          <p:nvPr/>
        </p:nvSpPr>
        <p:spPr>
          <a:xfrm rot="10800000">
            <a:off x="3035300" y="1516062"/>
            <a:ext cx="1730375" cy="814863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99" name="Shape 2799"/>
          <p:cNvSpPr/>
          <p:nvPr/>
        </p:nvSpPr>
        <p:spPr>
          <a:xfrm>
            <a:off x="7811945" y="6603745"/>
            <a:ext cx="763731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grpSp>
        <p:nvGrpSpPr>
          <p:cNvPr id="2814" name="Group 2814"/>
          <p:cNvGrpSpPr/>
          <p:nvPr/>
        </p:nvGrpSpPr>
        <p:grpSpPr>
          <a:xfrm>
            <a:off x="341313" y="306646"/>
            <a:ext cx="630440" cy="443983"/>
            <a:chOff x="0" y="0"/>
            <a:chExt cx="630439" cy="443982"/>
          </a:xfrm>
        </p:grpSpPr>
        <p:sp>
          <p:nvSpPr>
            <p:cNvPr id="2800" name="Shape 2800"/>
            <p:cNvSpPr/>
            <p:nvPr/>
          </p:nvSpPr>
          <p:spPr>
            <a:xfrm>
              <a:off x="178047" y="295373"/>
              <a:ext cx="28405" cy="1458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01" name="Shape 2801"/>
            <p:cNvSpPr/>
            <p:nvPr/>
          </p:nvSpPr>
          <p:spPr>
            <a:xfrm>
              <a:off x="344316" y="289834"/>
              <a:ext cx="83829" cy="15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02" name="Shape 2802"/>
            <p:cNvSpPr/>
            <p:nvPr/>
          </p:nvSpPr>
          <p:spPr>
            <a:xfrm>
              <a:off x="56808" y="289834"/>
              <a:ext cx="83829" cy="15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03" name="Shape 2803"/>
            <p:cNvSpPr/>
            <p:nvPr/>
          </p:nvSpPr>
          <p:spPr>
            <a:xfrm>
              <a:off x="458627" y="289834"/>
              <a:ext cx="114311" cy="15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04" name="Shape 2804"/>
            <p:cNvSpPr/>
            <p:nvPr/>
          </p:nvSpPr>
          <p:spPr>
            <a:xfrm>
              <a:off x="243169" y="289834"/>
              <a:ext cx="74822" cy="15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05" name="Shape 2805"/>
            <p:cNvSpPr/>
            <p:nvPr/>
          </p:nvSpPr>
          <p:spPr>
            <a:xfrm>
              <a:off x="0" y="119072"/>
              <a:ext cx="27019" cy="74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06" name="Shape 2806"/>
            <p:cNvSpPr/>
            <p:nvPr/>
          </p:nvSpPr>
          <p:spPr>
            <a:xfrm>
              <a:off x="76206" y="68305"/>
              <a:ext cx="27020" cy="125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07" name="Shape 2807"/>
            <p:cNvSpPr/>
            <p:nvPr/>
          </p:nvSpPr>
          <p:spPr>
            <a:xfrm>
              <a:off x="151028" y="0"/>
              <a:ext cx="27020" cy="229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08" name="Shape 2808"/>
            <p:cNvSpPr/>
            <p:nvPr/>
          </p:nvSpPr>
          <p:spPr>
            <a:xfrm>
              <a:off x="227235" y="68305"/>
              <a:ext cx="27020" cy="125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09" name="Shape 2809"/>
            <p:cNvSpPr/>
            <p:nvPr/>
          </p:nvSpPr>
          <p:spPr>
            <a:xfrm>
              <a:off x="299978" y="119072"/>
              <a:ext cx="30484" cy="74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10" name="Shape 2810"/>
            <p:cNvSpPr/>
            <p:nvPr/>
          </p:nvSpPr>
          <p:spPr>
            <a:xfrm>
              <a:off x="376185" y="68305"/>
              <a:ext cx="27020" cy="125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11" name="Shape 2811"/>
            <p:cNvSpPr/>
            <p:nvPr/>
          </p:nvSpPr>
          <p:spPr>
            <a:xfrm>
              <a:off x="452392" y="0"/>
              <a:ext cx="27020" cy="229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12" name="Shape 2812"/>
            <p:cNvSpPr/>
            <p:nvPr/>
          </p:nvSpPr>
          <p:spPr>
            <a:xfrm>
              <a:off x="527213" y="68305"/>
              <a:ext cx="27020" cy="125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13" name="Shape 2813"/>
            <p:cNvSpPr/>
            <p:nvPr/>
          </p:nvSpPr>
          <p:spPr>
            <a:xfrm>
              <a:off x="603420" y="119072"/>
              <a:ext cx="27020" cy="74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2815" name="Shape 2815"/>
          <p:cNvSpPr/>
          <p:nvPr/>
        </p:nvSpPr>
        <p:spPr>
          <a:xfrm>
            <a:off x="265112" y="6605334"/>
            <a:ext cx="3421064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ctr" defTabSz="814387">
              <a:defRPr b="1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816" name="Shape 2816"/>
          <p:cNvSpPr/>
          <p:nvPr>
            <p:ph type="sldNum" sz="quarter" idx="2"/>
          </p:nvPr>
        </p:nvSpPr>
        <p:spPr>
          <a:xfrm>
            <a:off x="8702483" y="6600570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b="1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17" name="Shape 2817"/>
          <p:cNvSpPr/>
          <p:nvPr>
            <p:ph type="title"/>
          </p:nvPr>
        </p:nvSpPr>
        <p:spPr>
          <a:xfrm>
            <a:off x="221393" y="1236703"/>
            <a:ext cx="8112126" cy="272569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818" name="Shape 2818"/>
          <p:cNvSpPr/>
          <p:nvPr>
            <p:ph type="body" sz="quarter" idx="1"/>
          </p:nvPr>
        </p:nvSpPr>
        <p:spPr>
          <a:xfrm>
            <a:off x="236383" y="4464082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819" name="Shape 2819"/>
          <p:cNvSpPr/>
          <p:nvPr>
            <p:ph type="body" sz="quarter" idx="13"/>
          </p:nvPr>
        </p:nvSpPr>
        <p:spPr>
          <a:xfrm>
            <a:off x="235805" y="4782770"/>
            <a:ext cx="811265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20" name="Shape 2820"/>
          <p:cNvSpPr/>
          <p:nvPr>
            <p:ph type="body" sz="quarter" idx="14"/>
          </p:nvPr>
        </p:nvSpPr>
        <p:spPr>
          <a:xfrm>
            <a:off x="235805" y="5273264"/>
            <a:ext cx="811265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7" name="image7.jpeg" descr="segue texture.jpg"/>
          <p:cNvPicPr>
            <a:picLocks noChangeAspect="1"/>
          </p:cNvPicPr>
          <p:nvPr/>
        </p:nvPicPr>
        <p:blipFill>
          <a:blip r:embed="rId2">
            <a:extLst/>
          </a:blip>
          <a:srcRect l="0" t="0" r="2995" b="0"/>
          <a:stretch>
            <a:fillRect/>
          </a:stretch>
        </p:blipFill>
        <p:spPr>
          <a:xfrm>
            <a:off x="333374" y="5029200"/>
            <a:ext cx="8477251" cy="1516063"/>
          </a:xfrm>
          <a:prstGeom prst="rect">
            <a:avLst/>
          </a:prstGeom>
          <a:ln w="12700">
            <a:miter lim="400000"/>
          </a:ln>
        </p:spPr>
      </p:pic>
      <p:sp>
        <p:nvSpPr>
          <p:cNvPr id="2828" name="Shape 2828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29" name="Shape 2829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30" name="Shape 2830"/>
          <p:cNvSpPr/>
          <p:nvPr/>
        </p:nvSpPr>
        <p:spPr>
          <a:xfrm>
            <a:off x="7811945" y="6603745"/>
            <a:ext cx="763731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831" name="Shape 2831"/>
          <p:cNvSpPr/>
          <p:nvPr/>
        </p:nvSpPr>
        <p:spPr>
          <a:xfrm>
            <a:off x="265112" y="6605334"/>
            <a:ext cx="3421064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ct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2832" name="Shape 2832"/>
          <p:cNvSpPr/>
          <p:nvPr>
            <p:ph type="sldNum" sz="quarter" idx="2"/>
          </p:nvPr>
        </p:nvSpPr>
        <p:spPr>
          <a:xfrm>
            <a:off x="8702483" y="6600570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833" name="image7.jpeg" descr="segue texture.jpg"/>
          <p:cNvPicPr>
            <a:picLocks noChangeAspect="1"/>
          </p:cNvPicPr>
          <p:nvPr/>
        </p:nvPicPr>
        <p:blipFill>
          <a:blip r:embed="rId2">
            <a:extLst/>
          </a:blip>
          <a:srcRect l="0" t="95236" r="2995" b="0"/>
          <a:stretch>
            <a:fillRect/>
          </a:stretch>
        </p:blipFill>
        <p:spPr>
          <a:xfrm>
            <a:off x="333374" y="6381750"/>
            <a:ext cx="8477251" cy="163514"/>
          </a:xfrm>
          <a:prstGeom prst="rect">
            <a:avLst/>
          </a:prstGeom>
          <a:ln w="12700">
            <a:miter lim="400000"/>
          </a:ln>
        </p:spPr>
      </p:pic>
      <p:sp>
        <p:nvSpPr>
          <p:cNvPr id="2834" name="Shape 2834"/>
          <p:cNvSpPr/>
          <p:nvPr>
            <p:ph type="title"/>
          </p:nvPr>
        </p:nvSpPr>
        <p:spPr>
          <a:xfrm>
            <a:off x="422275" y="1295400"/>
            <a:ext cx="8112125" cy="3124200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85000"/>
              </a:lnSpc>
              <a:buSzPct val="100000"/>
              <a:buFont typeface="Arial"/>
              <a:buChar char="•"/>
              <a:defRPr sz="2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image7.jpeg" descr="segue texture.jpg"/>
          <p:cNvPicPr>
            <a:picLocks noChangeAspect="1"/>
          </p:cNvPicPr>
          <p:nvPr/>
        </p:nvPicPr>
        <p:blipFill>
          <a:blip r:embed="rId2">
            <a:extLst/>
          </a:blip>
          <a:srcRect l="0" t="95236" r="2995" b="0"/>
          <a:stretch>
            <a:fillRect/>
          </a:stretch>
        </p:blipFill>
        <p:spPr>
          <a:xfrm>
            <a:off x="333374" y="6381750"/>
            <a:ext cx="8477251" cy="163514"/>
          </a:xfrm>
          <a:prstGeom prst="rect">
            <a:avLst/>
          </a:prstGeom>
          <a:ln w="12700">
            <a:miter lim="400000"/>
          </a:ln>
        </p:spPr>
      </p:pic>
      <p:sp>
        <p:nvSpPr>
          <p:cNvPr id="2842" name="Shape 2842"/>
          <p:cNvSpPr/>
          <p:nvPr/>
        </p:nvSpPr>
        <p:spPr>
          <a:xfrm>
            <a:off x="265112" y="6605334"/>
            <a:ext cx="3421064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ct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843" name="Shape 2843"/>
          <p:cNvSpPr/>
          <p:nvPr/>
        </p:nvSpPr>
        <p:spPr>
          <a:xfrm>
            <a:off x="7811945" y="6603745"/>
            <a:ext cx="763731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844" name="Shape 2844"/>
          <p:cNvSpPr/>
          <p:nvPr>
            <p:ph type="sldNum" sz="quarter" idx="2"/>
          </p:nvPr>
        </p:nvSpPr>
        <p:spPr>
          <a:xfrm>
            <a:off x="8702483" y="6600570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45" name="Shape 2845"/>
          <p:cNvSpPr/>
          <p:nvPr>
            <p:ph type="title"/>
          </p:nvPr>
        </p:nvSpPr>
        <p:spPr>
          <a:xfrm>
            <a:off x="410677" y="304800"/>
            <a:ext cx="8580923" cy="838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846" name="Shape 2846"/>
          <p:cNvSpPr/>
          <p:nvPr>
            <p:ph type="body" idx="1"/>
          </p:nvPr>
        </p:nvSpPr>
        <p:spPr>
          <a:xfrm>
            <a:off x="381000" y="1344167"/>
            <a:ext cx="8382000" cy="4965193"/>
          </a:xfrm>
          <a:prstGeom prst="rect">
            <a:avLst/>
          </a:prstGeom>
        </p:spPr>
        <p:txBody>
          <a:bodyPr/>
          <a:lstStyle>
            <a:lvl1pPr marL="344488" indent="-344488">
              <a:spcBef>
                <a:spcPts val="600"/>
              </a:spcBef>
              <a:buClr>
                <a:srgbClr val="6DB344"/>
              </a:buClr>
              <a:buSzPct val="90000"/>
              <a:buFont typeface="Wingdings"/>
              <a:buChar char="❑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55650" indent="-349250">
              <a:spcBef>
                <a:spcPts val="600"/>
              </a:spcBef>
              <a:buClr>
                <a:srgbClr val="6DB344"/>
              </a:buClr>
              <a:buSzPct val="120000"/>
              <a:buFont typeface="Wingdings"/>
              <a:buChar char="▪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61231" indent="-392906">
              <a:spcBef>
                <a:spcPts val="600"/>
              </a:spcBef>
              <a:buClr>
                <a:srgbClr val="6DB344"/>
              </a:buClr>
              <a:buFont typeface="Wingdings"/>
              <a:buChar char="o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spcBef>
                <a:spcPts val="600"/>
              </a:spcBef>
              <a:buClr>
                <a:srgbClr val="6DB344"/>
              </a:buClr>
              <a:buSzTx/>
              <a:buFont typeface="Wingdings"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spcBef>
                <a:spcPts val="600"/>
              </a:spcBef>
              <a:buClr>
                <a:srgbClr val="6DB344"/>
              </a:buClr>
              <a:buSzTx/>
              <a:buFont typeface="Wingdings"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image3.png" descr="C:\Documents and Settings\contractor\Desktop\Pattern_Half_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3102725"/>
            <a:ext cx="8477250" cy="3438526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/>
          <p:nvPr/>
        </p:nvSpPr>
        <p:spPr>
          <a:xfrm>
            <a:off x="217357" y="3020517"/>
            <a:ext cx="8694295" cy="33577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1" name="Shape 261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2" name="Shape 262"/>
          <p:cNvSpPr/>
          <p:nvPr>
            <p:ph type="title"/>
          </p:nvPr>
        </p:nvSpPr>
        <p:spPr>
          <a:xfrm>
            <a:off x="221393" y="399143"/>
            <a:ext cx="8112126" cy="240704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5000"/>
              </a:lnSpc>
              <a:defRPr spc="-15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63" name="Shape 263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4" name="Shape 26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65" name="Shape 26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266" name="Shape 26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67" name="image1.jpeg" descr="bottom ba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3" name="image7.jpeg" descr="segue texture.jpg"/>
          <p:cNvPicPr>
            <a:picLocks noChangeAspect="1"/>
          </p:cNvPicPr>
          <p:nvPr/>
        </p:nvPicPr>
        <p:blipFill>
          <a:blip r:embed="rId2">
            <a:extLst/>
          </a:blip>
          <a:srcRect l="0" t="95236" r="2995" b="0"/>
          <a:stretch>
            <a:fillRect/>
          </a:stretch>
        </p:blipFill>
        <p:spPr>
          <a:xfrm>
            <a:off x="333374" y="6381750"/>
            <a:ext cx="8477251" cy="163514"/>
          </a:xfrm>
          <a:prstGeom prst="rect">
            <a:avLst/>
          </a:prstGeom>
          <a:ln w="12700">
            <a:miter lim="400000"/>
          </a:ln>
        </p:spPr>
      </p:pic>
      <p:sp>
        <p:nvSpPr>
          <p:cNvPr id="2854" name="Shape 2854"/>
          <p:cNvSpPr/>
          <p:nvPr/>
        </p:nvSpPr>
        <p:spPr>
          <a:xfrm>
            <a:off x="265112" y="6605334"/>
            <a:ext cx="3421064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ct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855" name="Shape 2855"/>
          <p:cNvSpPr/>
          <p:nvPr/>
        </p:nvSpPr>
        <p:spPr>
          <a:xfrm>
            <a:off x="7811945" y="6603745"/>
            <a:ext cx="763731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856" name="Shape 2856"/>
          <p:cNvSpPr/>
          <p:nvPr>
            <p:ph type="sldNum" sz="quarter" idx="2"/>
          </p:nvPr>
        </p:nvSpPr>
        <p:spPr>
          <a:xfrm>
            <a:off x="8702483" y="6600570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57" name="Shape 2857"/>
          <p:cNvSpPr/>
          <p:nvPr>
            <p:ph type="title"/>
          </p:nvPr>
        </p:nvSpPr>
        <p:spPr>
          <a:xfrm>
            <a:off x="381000" y="304800"/>
            <a:ext cx="8429625" cy="838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b="1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858" name="Shape 2858"/>
          <p:cNvSpPr/>
          <p:nvPr>
            <p:ph type="body" idx="1"/>
          </p:nvPr>
        </p:nvSpPr>
        <p:spPr>
          <a:xfrm>
            <a:off x="381000" y="1339850"/>
            <a:ext cx="8382000" cy="4965700"/>
          </a:xfrm>
          <a:prstGeom prst="rect">
            <a:avLst/>
          </a:prstGeom>
        </p:spPr>
        <p:txBody>
          <a:bodyPr/>
          <a:lstStyle>
            <a:lvl1pPr marL="344487" indent="-3444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buFont typeface="Wingdings"/>
              <a:buChar char="❑"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3175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120000"/>
              <a:buFont typeface="Wingdings"/>
              <a:buChar char="▪"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25512" indent="-3571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Font typeface="Wingdings"/>
              <a:buChar char="o"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Font typeface="Wingdings"/>
              <a:buNone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Font typeface="Wingdings"/>
              <a:buNone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5" name="image7.jpeg" descr="segue texture.jpg"/>
          <p:cNvPicPr>
            <a:picLocks noChangeAspect="1"/>
          </p:cNvPicPr>
          <p:nvPr/>
        </p:nvPicPr>
        <p:blipFill>
          <a:blip r:embed="rId2">
            <a:extLst/>
          </a:blip>
          <a:srcRect l="0" t="95236" r="2995" b="0"/>
          <a:stretch>
            <a:fillRect/>
          </a:stretch>
        </p:blipFill>
        <p:spPr>
          <a:xfrm>
            <a:off x="333374" y="6381750"/>
            <a:ext cx="8477251" cy="163514"/>
          </a:xfrm>
          <a:prstGeom prst="rect">
            <a:avLst/>
          </a:prstGeom>
          <a:ln w="12700">
            <a:miter lim="400000"/>
          </a:ln>
        </p:spPr>
      </p:pic>
      <p:sp>
        <p:nvSpPr>
          <p:cNvPr id="2866" name="Shape 2866"/>
          <p:cNvSpPr/>
          <p:nvPr/>
        </p:nvSpPr>
        <p:spPr>
          <a:xfrm>
            <a:off x="265112" y="6605334"/>
            <a:ext cx="3421064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ct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867" name="Shape 2867"/>
          <p:cNvSpPr/>
          <p:nvPr/>
        </p:nvSpPr>
        <p:spPr>
          <a:xfrm>
            <a:off x="7811945" y="6603745"/>
            <a:ext cx="763731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868" name="Shape 2868"/>
          <p:cNvSpPr/>
          <p:nvPr>
            <p:ph type="sldNum" sz="quarter" idx="2"/>
          </p:nvPr>
        </p:nvSpPr>
        <p:spPr>
          <a:xfrm>
            <a:off x="8702483" y="6600570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69" name="Shape 2869"/>
          <p:cNvSpPr/>
          <p:nvPr>
            <p:ph type="title"/>
          </p:nvPr>
        </p:nvSpPr>
        <p:spPr>
          <a:xfrm>
            <a:off x="457201" y="152400"/>
            <a:ext cx="8305801" cy="838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b="1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870" name="Shape 2870"/>
          <p:cNvSpPr/>
          <p:nvPr>
            <p:ph type="body" idx="1"/>
          </p:nvPr>
        </p:nvSpPr>
        <p:spPr>
          <a:xfrm>
            <a:off x="457200" y="1295400"/>
            <a:ext cx="8305800" cy="4876800"/>
          </a:xfrm>
          <a:prstGeom prst="rect">
            <a:avLst/>
          </a:prstGeom>
        </p:spPr>
        <p:txBody>
          <a:bodyPr/>
          <a:lstStyle>
            <a:lvl1pPr marL="344487" indent="-3444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buFont typeface="Wingdings"/>
              <a:buChar char="❑"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3175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120000"/>
              <a:buFont typeface="Wingdings"/>
              <a:buChar char="▪"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25512" indent="-3571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Font typeface="Wingdings"/>
              <a:buChar char="o"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Font typeface="Wingdings"/>
              <a:buNone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Font typeface="Wingdings"/>
              <a:buNone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7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8" name="Shape 2878"/>
          <p:cNvSpPr/>
          <p:nvPr/>
        </p:nvSpPr>
        <p:spPr>
          <a:xfrm>
            <a:off x="620112" y="3060700"/>
            <a:ext cx="2517389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2879" name="Shape 2879"/>
          <p:cNvSpPr/>
          <p:nvPr/>
        </p:nvSpPr>
        <p:spPr>
          <a:xfrm>
            <a:off x="6308725" y="3708400"/>
            <a:ext cx="87314" cy="4413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0" name="Shape 2880"/>
          <p:cNvSpPr/>
          <p:nvPr/>
        </p:nvSpPr>
        <p:spPr>
          <a:xfrm>
            <a:off x="6818313" y="3697287"/>
            <a:ext cx="254001" cy="466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1" name="Shape 2881"/>
          <p:cNvSpPr/>
          <p:nvPr/>
        </p:nvSpPr>
        <p:spPr>
          <a:xfrm>
            <a:off x="5942012" y="3697287"/>
            <a:ext cx="254001" cy="466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2" name="Shape 2882"/>
          <p:cNvSpPr/>
          <p:nvPr/>
        </p:nvSpPr>
        <p:spPr>
          <a:xfrm>
            <a:off x="7162800" y="3697287"/>
            <a:ext cx="347664" cy="466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3" name="Shape 2883"/>
          <p:cNvSpPr/>
          <p:nvPr/>
        </p:nvSpPr>
        <p:spPr>
          <a:xfrm>
            <a:off x="6508750" y="3697287"/>
            <a:ext cx="227014" cy="466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4" name="Shape 2884"/>
          <p:cNvSpPr/>
          <p:nvPr/>
        </p:nvSpPr>
        <p:spPr>
          <a:xfrm>
            <a:off x="5768975" y="3082925"/>
            <a:ext cx="82550" cy="227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5" name="Shape 2885"/>
          <p:cNvSpPr/>
          <p:nvPr/>
        </p:nvSpPr>
        <p:spPr>
          <a:xfrm>
            <a:off x="5999162" y="2930525"/>
            <a:ext cx="82551" cy="379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6" name="Shape 2886"/>
          <p:cNvSpPr/>
          <p:nvPr/>
        </p:nvSpPr>
        <p:spPr>
          <a:xfrm>
            <a:off x="6226175" y="2720975"/>
            <a:ext cx="82550" cy="698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7" name="Shape 2887"/>
          <p:cNvSpPr/>
          <p:nvPr/>
        </p:nvSpPr>
        <p:spPr>
          <a:xfrm>
            <a:off x="6457950" y="2930525"/>
            <a:ext cx="80964" cy="379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8" name="Shape 2888"/>
          <p:cNvSpPr/>
          <p:nvPr/>
        </p:nvSpPr>
        <p:spPr>
          <a:xfrm>
            <a:off x="6683375" y="3082925"/>
            <a:ext cx="87313" cy="227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9" name="Shape 2889"/>
          <p:cNvSpPr/>
          <p:nvPr/>
        </p:nvSpPr>
        <p:spPr>
          <a:xfrm>
            <a:off x="6913563" y="2930525"/>
            <a:ext cx="84138" cy="379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90" name="Shape 2890"/>
          <p:cNvSpPr/>
          <p:nvPr/>
        </p:nvSpPr>
        <p:spPr>
          <a:xfrm>
            <a:off x="7145338" y="2720975"/>
            <a:ext cx="82551" cy="698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91" name="Shape 2891"/>
          <p:cNvSpPr/>
          <p:nvPr/>
        </p:nvSpPr>
        <p:spPr>
          <a:xfrm>
            <a:off x="7372350" y="2930525"/>
            <a:ext cx="82550" cy="379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92" name="Shape 2892"/>
          <p:cNvSpPr/>
          <p:nvPr/>
        </p:nvSpPr>
        <p:spPr>
          <a:xfrm>
            <a:off x="7602538" y="3082925"/>
            <a:ext cx="84138" cy="227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93" name="Shape 2893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0" name="image7.jpeg" descr="segue texture.jpg"/>
          <p:cNvPicPr>
            <a:picLocks noChangeAspect="1"/>
          </p:cNvPicPr>
          <p:nvPr/>
        </p:nvPicPr>
        <p:blipFill>
          <a:blip r:embed="rId2">
            <a:extLst/>
          </a:blip>
          <a:srcRect l="0" t="95236" r="2995" b="0"/>
          <a:stretch>
            <a:fillRect/>
          </a:stretch>
        </p:blipFill>
        <p:spPr>
          <a:xfrm>
            <a:off x="333374" y="6381750"/>
            <a:ext cx="8477251" cy="163514"/>
          </a:xfrm>
          <a:prstGeom prst="rect">
            <a:avLst/>
          </a:prstGeom>
          <a:ln w="12700">
            <a:miter lim="400000"/>
          </a:ln>
        </p:spPr>
      </p:pic>
      <p:sp>
        <p:nvSpPr>
          <p:cNvPr id="2901" name="Shape 2901"/>
          <p:cNvSpPr/>
          <p:nvPr/>
        </p:nvSpPr>
        <p:spPr>
          <a:xfrm>
            <a:off x="265112" y="6605334"/>
            <a:ext cx="3421064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ct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902" name="Shape 2902"/>
          <p:cNvSpPr/>
          <p:nvPr/>
        </p:nvSpPr>
        <p:spPr>
          <a:xfrm>
            <a:off x="7811945" y="6603745"/>
            <a:ext cx="763731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903" name="Shape 2903"/>
          <p:cNvSpPr/>
          <p:nvPr>
            <p:ph type="sldNum" sz="quarter" idx="2"/>
          </p:nvPr>
        </p:nvSpPr>
        <p:spPr>
          <a:xfrm>
            <a:off x="8702483" y="6600570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04" name="Shape 2904"/>
          <p:cNvSpPr/>
          <p:nvPr>
            <p:ph type="title"/>
          </p:nvPr>
        </p:nvSpPr>
        <p:spPr>
          <a:xfrm>
            <a:off x="381000" y="304800"/>
            <a:ext cx="8429625" cy="838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b="1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905" name="Shape 2905"/>
          <p:cNvSpPr/>
          <p:nvPr>
            <p:ph type="body" sz="half" idx="1"/>
          </p:nvPr>
        </p:nvSpPr>
        <p:spPr>
          <a:xfrm>
            <a:off x="655637" y="1520825"/>
            <a:ext cx="3894139" cy="3571875"/>
          </a:xfrm>
          <a:prstGeom prst="rect">
            <a:avLst/>
          </a:prstGeom>
        </p:spPr>
        <p:txBody>
          <a:bodyPr/>
          <a:lstStyle>
            <a:lvl1pPr marL="344488" indent="-344488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buFont typeface="Wingdings"/>
              <a:buChar char="❑"/>
              <a:defRPr sz="28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39775" indent="-3333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120000"/>
              <a:buFont typeface="Wingdings"/>
              <a:buChar char="▪"/>
              <a:defRPr sz="28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68375" indent="-40005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Font typeface="Wingdings"/>
              <a:buChar char="o"/>
              <a:defRPr sz="28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Font typeface="Wingdings"/>
              <a:buNone/>
              <a:defRPr sz="28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Font typeface="Wingdings"/>
              <a:buNone/>
              <a:defRPr sz="28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2" name="image7.jpeg" descr="segue texture.jpg"/>
          <p:cNvPicPr>
            <a:picLocks noChangeAspect="1"/>
          </p:cNvPicPr>
          <p:nvPr/>
        </p:nvPicPr>
        <p:blipFill>
          <a:blip r:embed="rId2">
            <a:extLst/>
          </a:blip>
          <a:srcRect l="0" t="95236" r="2995" b="0"/>
          <a:stretch>
            <a:fillRect/>
          </a:stretch>
        </p:blipFill>
        <p:spPr>
          <a:xfrm>
            <a:off x="333374" y="6381750"/>
            <a:ext cx="8477251" cy="163514"/>
          </a:xfrm>
          <a:prstGeom prst="rect">
            <a:avLst/>
          </a:prstGeom>
          <a:ln w="12700">
            <a:miter lim="400000"/>
          </a:ln>
        </p:spPr>
      </p:pic>
      <p:sp>
        <p:nvSpPr>
          <p:cNvPr id="2913" name="Shape 2913"/>
          <p:cNvSpPr/>
          <p:nvPr/>
        </p:nvSpPr>
        <p:spPr>
          <a:xfrm>
            <a:off x="265112" y="6605334"/>
            <a:ext cx="3421064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ct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914" name="Shape 2914"/>
          <p:cNvSpPr/>
          <p:nvPr/>
        </p:nvSpPr>
        <p:spPr>
          <a:xfrm>
            <a:off x="7811945" y="6603745"/>
            <a:ext cx="763731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915" name="Shape 2915"/>
          <p:cNvSpPr/>
          <p:nvPr>
            <p:ph type="sldNum" sz="quarter" idx="2"/>
          </p:nvPr>
        </p:nvSpPr>
        <p:spPr>
          <a:xfrm>
            <a:off x="8702483" y="6600570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16" name="Shape 2916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b="1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3" name="image7.jpeg" descr="segue texture.jpg"/>
          <p:cNvPicPr>
            <a:picLocks noChangeAspect="1"/>
          </p:cNvPicPr>
          <p:nvPr/>
        </p:nvPicPr>
        <p:blipFill>
          <a:blip r:embed="rId2">
            <a:extLst/>
          </a:blip>
          <a:srcRect l="0" t="95236" r="2995" b="0"/>
          <a:stretch>
            <a:fillRect/>
          </a:stretch>
        </p:blipFill>
        <p:spPr>
          <a:xfrm>
            <a:off x="333374" y="6381750"/>
            <a:ext cx="8477251" cy="163514"/>
          </a:xfrm>
          <a:prstGeom prst="rect">
            <a:avLst/>
          </a:prstGeom>
          <a:ln w="12700">
            <a:miter lim="400000"/>
          </a:ln>
        </p:spPr>
      </p:pic>
      <p:sp>
        <p:nvSpPr>
          <p:cNvPr id="2924" name="Shape 2924"/>
          <p:cNvSpPr/>
          <p:nvPr/>
        </p:nvSpPr>
        <p:spPr>
          <a:xfrm>
            <a:off x="265112" y="6605334"/>
            <a:ext cx="3421064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ct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925" name="Shape 2925"/>
          <p:cNvSpPr/>
          <p:nvPr/>
        </p:nvSpPr>
        <p:spPr>
          <a:xfrm>
            <a:off x="7811945" y="6603745"/>
            <a:ext cx="763731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926" name="Shape 2926"/>
          <p:cNvSpPr/>
          <p:nvPr>
            <p:ph type="sldNum" sz="quarter" idx="2"/>
          </p:nvPr>
        </p:nvSpPr>
        <p:spPr>
          <a:xfrm>
            <a:off x="8702483" y="6600570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27" name="Shape 2927"/>
          <p:cNvSpPr/>
          <p:nvPr>
            <p:ph type="title"/>
          </p:nvPr>
        </p:nvSpPr>
        <p:spPr>
          <a:xfrm>
            <a:off x="381000" y="304800"/>
            <a:ext cx="8429625" cy="838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b="1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4" name="image7.jpeg" descr="segue texture.jpg"/>
          <p:cNvPicPr>
            <a:picLocks noChangeAspect="1"/>
          </p:cNvPicPr>
          <p:nvPr/>
        </p:nvPicPr>
        <p:blipFill>
          <a:blip r:embed="rId2">
            <a:extLst/>
          </a:blip>
          <a:srcRect l="0" t="95236" r="2995" b="0"/>
          <a:stretch>
            <a:fillRect/>
          </a:stretch>
        </p:blipFill>
        <p:spPr>
          <a:xfrm>
            <a:off x="333374" y="6381750"/>
            <a:ext cx="8477251" cy="163514"/>
          </a:xfrm>
          <a:prstGeom prst="rect">
            <a:avLst/>
          </a:prstGeom>
          <a:ln w="12700">
            <a:miter lim="400000"/>
          </a:ln>
        </p:spPr>
      </p:pic>
      <p:sp>
        <p:nvSpPr>
          <p:cNvPr id="2935" name="Shape 2935"/>
          <p:cNvSpPr/>
          <p:nvPr/>
        </p:nvSpPr>
        <p:spPr>
          <a:xfrm>
            <a:off x="265112" y="6605334"/>
            <a:ext cx="3421064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ct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936" name="Shape 2936"/>
          <p:cNvSpPr/>
          <p:nvPr/>
        </p:nvSpPr>
        <p:spPr>
          <a:xfrm>
            <a:off x="7811945" y="6603745"/>
            <a:ext cx="763731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937" name="Shape 2937"/>
          <p:cNvSpPr/>
          <p:nvPr>
            <p:ph type="sldNum" sz="quarter" idx="2"/>
          </p:nvPr>
        </p:nvSpPr>
        <p:spPr>
          <a:xfrm>
            <a:off x="8702483" y="6600570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4" name="image7.jpeg" descr="segue texture.jpg"/>
          <p:cNvPicPr>
            <a:picLocks noChangeAspect="1"/>
          </p:cNvPicPr>
          <p:nvPr/>
        </p:nvPicPr>
        <p:blipFill>
          <a:blip r:embed="rId2">
            <a:extLst/>
          </a:blip>
          <a:srcRect l="0" t="95236" r="2995" b="0"/>
          <a:stretch>
            <a:fillRect/>
          </a:stretch>
        </p:blipFill>
        <p:spPr>
          <a:xfrm>
            <a:off x="333374" y="6381750"/>
            <a:ext cx="8477251" cy="163514"/>
          </a:xfrm>
          <a:prstGeom prst="rect">
            <a:avLst/>
          </a:prstGeom>
          <a:ln w="12700">
            <a:miter lim="400000"/>
          </a:ln>
        </p:spPr>
      </p:pic>
      <p:sp>
        <p:nvSpPr>
          <p:cNvPr id="2945" name="Shape 2945"/>
          <p:cNvSpPr/>
          <p:nvPr/>
        </p:nvSpPr>
        <p:spPr>
          <a:xfrm>
            <a:off x="265112" y="6605334"/>
            <a:ext cx="3421064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ct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946" name="Shape 2946"/>
          <p:cNvSpPr/>
          <p:nvPr/>
        </p:nvSpPr>
        <p:spPr>
          <a:xfrm>
            <a:off x="7811945" y="6603745"/>
            <a:ext cx="763731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947" name="Shape 2947"/>
          <p:cNvSpPr/>
          <p:nvPr>
            <p:ph type="sldNum" sz="quarter" idx="2"/>
          </p:nvPr>
        </p:nvSpPr>
        <p:spPr>
          <a:xfrm>
            <a:off x="8702483" y="6600570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48" name="Shape 2948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b="1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949" name="Shape 2949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6" name="image7.jpeg" descr="segue texture.jpg"/>
          <p:cNvPicPr>
            <a:picLocks noChangeAspect="1"/>
          </p:cNvPicPr>
          <p:nvPr/>
        </p:nvPicPr>
        <p:blipFill>
          <a:blip r:embed="rId2">
            <a:extLst/>
          </a:blip>
          <a:srcRect l="0" t="95236" r="2995" b="0"/>
          <a:stretch>
            <a:fillRect/>
          </a:stretch>
        </p:blipFill>
        <p:spPr>
          <a:xfrm>
            <a:off x="333374" y="6381750"/>
            <a:ext cx="8477251" cy="163514"/>
          </a:xfrm>
          <a:prstGeom prst="rect">
            <a:avLst/>
          </a:prstGeom>
          <a:ln w="12700">
            <a:miter lim="400000"/>
          </a:ln>
        </p:spPr>
      </p:pic>
      <p:sp>
        <p:nvSpPr>
          <p:cNvPr id="2957" name="Shape 2957"/>
          <p:cNvSpPr/>
          <p:nvPr/>
        </p:nvSpPr>
        <p:spPr>
          <a:xfrm>
            <a:off x="265112" y="6605334"/>
            <a:ext cx="3421064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ct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958" name="Shape 2958"/>
          <p:cNvSpPr/>
          <p:nvPr/>
        </p:nvSpPr>
        <p:spPr>
          <a:xfrm>
            <a:off x="7811945" y="6603745"/>
            <a:ext cx="763731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959" name="Shape 2959"/>
          <p:cNvSpPr/>
          <p:nvPr>
            <p:ph type="sldNum" sz="quarter" idx="2"/>
          </p:nvPr>
        </p:nvSpPr>
        <p:spPr>
          <a:xfrm>
            <a:off x="8702483" y="6600570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60" name="Shape 2960"/>
          <p:cNvSpPr/>
          <p:nvPr>
            <p:ph type="title"/>
          </p:nvPr>
        </p:nvSpPr>
        <p:spPr>
          <a:xfrm>
            <a:off x="381000" y="304800"/>
            <a:ext cx="8429625" cy="838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b="1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961" name="Shape 2961"/>
          <p:cNvSpPr/>
          <p:nvPr>
            <p:ph type="body" sz="half" idx="1"/>
          </p:nvPr>
        </p:nvSpPr>
        <p:spPr>
          <a:xfrm>
            <a:off x="381000" y="1339850"/>
            <a:ext cx="4114800" cy="4965700"/>
          </a:xfrm>
          <a:prstGeom prst="rect">
            <a:avLst/>
          </a:prstGeom>
        </p:spPr>
        <p:txBody>
          <a:bodyPr/>
          <a:lstStyle>
            <a:lvl1pPr marL="344487" indent="-3444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buFont typeface="Wingdings"/>
              <a:buChar char="❑"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3175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120000"/>
              <a:buFont typeface="Wingdings"/>
              <a:buChar char="▪"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25512" indent="-3571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Font typeface="Wingdings"/>
              <a:buChar char="o"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Font typeface="Wingdings"/>
              <a:buNone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Font typeface="Wingdings"/>
              <a:buNone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8" name="image7.jpeg" descr="segue texture.jpg"/>
          <p:cNvPicPr>
            <a:picLocks noChangeAspect="1"/>
          </p:cNvPicPr>
          <p:nvPr/>
        </p:nvPicPr>
        <p:blipFill>
          <a:blip r:embed="rId2">
            <a:extLst/>
          </a:blip>
          <a:srcRect l="0" t="95236" r="2995" b="0"/>
          <a:stretch>
            <a:fillRect/>
          </a:stretch>
        </p:blipFill>
        <p:spPr>
          <a:xfrm>
            <a:off x="333374" y="6381750"/>
            <a:ext cx="8477251" cy="163514"/>
          </a:xfrm>
          <a:prstGeom prst="rect">
            <a:avLst/>
          </a:prstGeom>
          <a:ln w="12700">
            <a:miter lim="400000"/>
          </a:ln>
        </p:spPr>
      </p:pic>
      <p:sp>
        <p:nvSpPr>
          <p:cNvPr id="2969" name="Shape 2969"/>
          <p:cNvSpPr/>
          <p:nvPr/>
        </p:nvSpPr>
        <p:spPr>
          <a:xfrm>
            <a:off x="265112" y="6605334"/>
            <a:ext cx="3421064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ct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970" name="Shape 2970"/>
          <p:cNvSpPr/>
          <p:nvPr/>
        </p:nvSpPr>
        <p:spPr>
          <a:xfrm>
            <a:off x="7811945" y="6603745"/>
            <a:ext cx="763731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971" name="Shape 2971"/>
          <p:cNvSpPr/>
          <p:nvPr>
            <p:ph type="sldNum" sz="quarter" idx="2"/>
          </p:nvPr>
        </p:nvSpPr>
        <p:spPr>
          <a:xfrm>
            <a:off x="8702483" y="6600570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72" name="Shape 2972"/>
          <p:cNvSpPr/>
          <p:nvPr>
            <p:ph type="title"/>
          </p:nvPr>
        </p:nvSpPr>
        <p:spPr>
          <a:xfrm>
            <a:off x="381000" y="304800"/>
            <a:ext cx="8429625" cy="838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b="1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image3.png" descr="C:\Documents and Settings\contractor\Desktop\Pattern_Half_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3102725"/>
            <a:ext cx="8477250" cy="3438526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/>
          <p:nvPr/>
        </p:nvSpPr>
        <p:spPr>
          <a:xfrm>
            <a:off x="217357" y="3020518"/>
            <a:ext cx="8694295" cy="17576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6" name="Shape 276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7" name="Shape 277"/>
          <p:cNvSpPr/>
          <p:nvPr>
            <p:ph type="title"/>
          </p:nvPr>
        </p:nvSpPr>
        <p:spPr>
          <a:xfrm>
            <a:off x="221393" y="1967967"/>
            <a:ext cx="8112126" cy="240704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5000"/>
              </a:lnSpc>
              <a:defRPr spc="-15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78" name="Shape 278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9" name="Shape 27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80" name="Shape 28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281" name="Shape 28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82" name="image1.jpeg" descr="bottom ba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9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980" name="Shape 2980"/>
          <p:cNvSpPr/>
          <p:nvPr/>
        </p:nvSpPr>
        <p:spPr>
          <a:xfrm>
            <a:off x="3405351" y="5948636"/>
            <a:ext cx="599090" cy="1145628"/>
          </a:xfrm>
          <a:prstGeom prst="rect">
            <a:avLst/>
          </a:prstGeom>
          <a:solidFill>
            <a:srgbClr val="6DB34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81" name="Shape 2981"/>
          <p:cNvSpPr/>
          <p:nvPr/>
        </p:nvSpPr>
        <p:spPr>
          <a:xfrm>
            <a:off x="1460939" y="5948636"/>
            <a:ext cx="472965" cy="1145628"/>
          </a:xfrm>
          <a:prstGeom prst="rect">
            <a:avLst/>
          </a:prstGeom>
          <a:solidFill>
            <a:srgbClr val="6DB344">
              <a:alpha val="450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82" name="Shape 2982"/>
          <p:cNvSpPr/>
          <p:nvPr/>
        </p:nvSpPr>
        <p:spPr>
          <a:xfrm>
            <a:off x="4771697" y="5948636"/>
            <a:ext cx="472965" cy="1145628"/>
          </a:xfrm>
          <a:prstGeom prst="rect">
            <a:avLst/>
          </a:prstGeom>
          <a:solidFill>
            <a:srgbClr val="0096D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83" name="Shape 2983"/>
          <p:cNvSpPr/>
          <p:nvPr/>
        </p:nvSpPr>
        <p:spPr>
          <a:xfrm flipH="1" rot="10800000">
            <a:off x="2856506" y="831272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84" name="Shape 2984"/>
          <p:cNvSpPr/>
          <p:nvPr/>
        </p:nvSpPr>
        <p:spPr>
          <a:xfrm flipH="1" rot="10800000">
            <a:off x="821966" y="4716779"/>
            <a:ext cx="656315" cy="15074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85" name="Shape 2985"/>
          <p:cNvSpPr/>
          <p:nvPr/>
        </p:nvSpPr>
        <p:spPr>
          <a:xfrm flipH="1" rot="10800000">
            <a:off x="1332505" y="1981200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86" name="Shape 2986"/>
          <p:cNvSpPr/>
          <p:nvPr/>
        </p:nvSpPr>
        <p:spPr>
          <a:xfrm flipH="1" rot="10800000">
            <a:off x="5869870" y="6614159"/>
            <a:ext cx="780313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87" name="Shape 2987"/>
          <p:cNvSpPr/>
          <p:nvPr/>
        </p:nvSpPr>
        <p:spPr>
          <a:xfrm flipH="1" rot="10800000">
            <a:off x="6933206" y="6614159"/>
            <a:ext cx="656315" cy="15074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88" name="Shape 2988"/>
          <p:cNvSpPr/>
          <p:nvPr/>
        </p:nvSpPr>
        <p:spPr>
          <a:xfrm flipH="1" rot="10800000">
            <a:off x="2191486" y="6719450"/>
            <a:ext cx="662549" cy="63310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89" name="Shape 2989"/>
          <p:cNvSpPr/>
          <p:nvPr/>
        </p:nvSpPr>
        <p:spPr>
          <a:xfrm flipH="1" rot="10800000">
            <a:off x="2794161" y="6668595"/>
            <a:ext cx="779357" cy="554631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E6C23"/>
              </a:gs>
              <a:gs pos="50000">
                <a:srgbClr val="599D32"/>
              </a:gs>
              <a:gs pos="100000">
                <a:srgbClr val="6BBB3C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90" name="Shape 2990"/>
          <p:cNvSpPr/>
          <p:nvPr/>
        </p:nvSpPr>
        <p:spPr>
          <a:xfrm flipH="1" rot="10800000">
            <a:off x="4920834" y="1025235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91" name="Shape 2991"/>
          <p:cNvSpPr/>
          <p:nvPr/>
        </p:nvSpPr>
        <p:spPr>
          <a:xfrm flipH="1" rot="10800000">
            <a:off x="5391889" y="1731817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92" name="Shape 2992"/>
          <p:cNvSpPr/>
          <p:nvPr/>
        </p:nvSpPr>
        <p:spPr>
          <a:xfrm flipH="1" rot="10800000">
            <a:off x="341313" y="6708751"/>
            <a:ext cx="780313" cy="33195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5789B">
                  <a:alpha val="26000"/>
                </a:srgbClr>
              </a:gs>
              <a:gs pos="50000">
                <a:srgbClr val="35ADE0"/>
              </a:gs>
              <a:gs pos="100000">
                <a:srgbClr val="4DCAFF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93" name="Shape 2993"/>
          <p:cNvSpPr/>
          <p:nvPr/>
        </p:nvSpPr>
        <p:spPr>
          <a:xfrm flipH="1" rot="10800000">
            <a:off x="8038251" y="8318268"/>
            <a:ext cx="780313" cy="3319550"/>
          </a:xfrm>
          <a:prstGeom prst="roundRect">
            <a:avLst>
              <a:gd name="adj" fmla="val 50000"/>
            </a:avLst>
          </a:prstGeom>
          <a:solidFill>
            <a:srgbClr val="1F8B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94" name="Shape 2994"/>
          <p:cNvSpPr/>
          <p:nvPr/>
        </p:nvSpPr>
        <p:spPr>
          <a:xfrm flipH="1" rot="10800000">
            <a:off x="8162249" y="1731817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95" name="Shape 2995"/>
          <p:cNvSpPr/>
          <p:nvPr/>
        </p:nvSpPr>
        <p:spPr>
          <a:xfrm flipH="1" rot="10800000">
            <a:off x="3770905" y="1981200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96" name="Shape 2996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3011" name="Group 3011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2997" name="Shape 2997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998" name="Shape 2998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999" name="Shape 2999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00" name="Shape 3000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01" name="Shape 3001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02" name="Shape 3002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03" name="Shape 3003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04" name="Shape 3004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05" name="Shape 3005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06" name="Shape 3006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07" name="Shape 3007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08" name="Shape 3008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09" name="Shape 3009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10" name="Shape 3010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012" name="Shape 3012"/>
          <p:cNvSpPr/>
          <p:nvPr/>
        </p:nvSpPr>
        <p:spPr>
          <a:xfrm>
            <a:off x="1" y="6541293"/>
            <a:ext cx="9129008" cy="3167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13" name="Shape 3013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014" name="Shape 3014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015" name="Shape 3015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016" name="Shape 3016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017" name="Shape 3017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18" name="Shape 3018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19" name="Shape 301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6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027" name="Shape 3027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3042" name="Group 3042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3028" name="Shape 3028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29" name="Shape 3029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30" name="Shape 3030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31" name="Shape 3031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32" name="Shape 3032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33" name="Shape 3033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34" name="Shape 3034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35" name="Shape 3035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36" name="Shape 3036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37" name="Shape 3037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38" name="Shape 3038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39" name="Shape 3039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0" name="Shape 3040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1" name="Shape 3041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043" name="Shape 3043"/>
          <p:cNvSpPr/>
          <p:nvPr/>
        </p:nvSpPr>
        <p:spPr>
          <a:xfrm>
            <a:off x="1" y="6541293"/>
            <a:ext cx="9129008" cy="3167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44" name="Shape 304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045" name="Shape 3045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046" name="Shape 3046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047" name="Shape 3047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048" name="Shape 3048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49" name="Shape 3049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50" name="Shape 305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7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58" name="Shape 3058"/>
          <p:cNvSpPr/>
          <p:nvPr/>
        </p:nvSpPr>
        <p:spPr>
          <a:xfrm>
            <a:off x="1823498" y="-3570593"/>
            <a:ext cx="1729741" cy="140141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59" name="Shape 3059"/>
          <p:cNvSpPr/>
          <p:nvPr/>
        </p:nvSpPr>
        <p:spPr>
          <a:xfrm>
            <a:off x="0" y="-637720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60" name="Shape 3060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61" name="Shape 3061"/>
          <p:cNvSpPr/>
          <p:nvPr/>
        </p:nvSpPr>
        <p:spPr>
          <a:xfrm>
            <a:off x="6585483" y="-2913279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62" name="Shape 3062"/>
          <p:cNvSpPr/>
          <p:nvPr/>
        </p:nvSpPr>
        <p:spPr>
          <a:xfrm>
            <a:off x="8105450" y="5699195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63" name="Shape 3063"/>
          <p:cNvSpPr/>
          <p:nvPr/>
        </p:nvSpPr>
        <p:spPr>
          <a:xfrm rot="10800000">
            <a:off x="3036073" y="1516171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64" name="Shape 306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065" name="Shape 306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066" name="Shape 306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067" name="Shape 3067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068" name="Shape 3068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069" name="Shape 3069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70" name="Shape 3070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3085" name="Group 3085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3071" name="Shape 3071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72" name="Shape 3072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73" name="Shape 3073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74" name="Shape 3074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75" name="Shape 3075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76" name="Shape 3076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77" name="Shape 3077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78" name="Shape 3078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79" name="Shape 3079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0" name="Shape 3080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1" name="Shape 3081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2" name="Shape 3082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3" name="Shape 3083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4" name="Shape 3084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9" name="Group 3099"/>
          <p:cNvGrpSpPr/>
          <p:nvPr/>
        </p:nvGrpSpPr>
        <p:grpSpPr>
          <a:xfrm>
            <a:off x="-12700" y="-2056030"/>
            <a:ext cx="9847891" cy="19379147"/>
            <a:chOff x="0" y="0"/>
            <a:chExt cx="9847890" cy="19379145"/>
          </a:xfrm>
        </p:grpSpPr>
        <p:pic>
          <p:nvPicPr>
            <p:cNvPr id="3092" name="image2.png" descr="C:\Documents and Settings\contractor\Desktop\Blue_Green_Gradi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056028"/>
              <a:ext cx="9156701" cy="685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93" name="Shape 3093"/>
            <p:cNvSpPr/>
            <p:nvPr/>
          </p:nvSpPr>
          <p:spPr>
            <a:xfrm>
              <a:off x="1836198" y="5364971"/>
              <a:ext cx="1729741" cy="1401417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577C">
                    <a:alpha val="18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4" name="Shape 3094"/>
            <p:cNvSpPr/>
            <p:nvPr/>
          </p:nvSpPr>
          <p:spPr>
            <a:xfrm>
              <a:off x="12700" y="3292718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577C">
                    <a:alpha val="18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5" name="Shape 3095"/>
            <p:cNvSpPr/>
            <p:nvPr/>
          </p:nvSpPr>
          <p:spPr>
            <a:xfrm rot="10800000">
              <a:off x="1026491" y="6304634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6" name="Shape 3096"/>
            <p:cNvSpPr/>
            <p:nvPr/>
          </p:nvSpPr>
          <p:spPr>
            <a:xfrm>
              <a:off x="6598183" y="-1"/>
              <a:ext cx="1729741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031">
                    <a:alpha val="28000"/>
                  </a:srgbClr>
                </a:gs>
                <a:gs pos="100000">
                  <a:srgbClr val="006031">
                    <a:alpha val="29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7" name="Shape 3097"/>
            <p:cNvSpPr/>
            <p:nvPr/>
          </p:nvSpPr>
          <p:spPr>
            <a:xfrm>
              <a:off x="8118150" y="4839813"/>
              <a:ext cx="1729741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031">
                    <a:alpha val="28000"/>
                  </a:srgbClr>
                </a:gs>
                <a:gs pos="100000">
                  <a:srgbClr val="006031">
                    <a:alpha val="29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8" name="Shape 3098"/>
            <p:cNvSpPr/>
            <p:nvPr/>
          </p:nvSpPr>
          <p:spPr>
            <a:xfrm rot="10800000">
              <a:off x="3048773" y="2230418"/>
              <a:ext cx="1729740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00" name="Shape 310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101" name="Shape 310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102" name="Shape 310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103" name="Shape 3103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104" name="Shape 3104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05" name="Shape 3105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06" name="Shape 3106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3121" name="Group 3121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3107" name="Shape 3107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08" name="Shape 3108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09" name="Shape 3109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10" name="Shape 3110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11" name="Shape 3111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12" name="Shape 3112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13" name="Shape 3113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14" name="Shape 3114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15" name="Shape 3115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16" name="Shape 3116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17" name="Shape 3117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18" name="Shape 3118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19" name="Shape 3119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20" name="Shape 3120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8" name="image3.png" descr="C:\Documents and Settings\contractor\Desktop\Pattern_Half_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3102725"/>
            <a:ext cx="8477250" cy="3438526"/>
          </a:xfrm>
          <a:prstGeom prst="rect">
            <a:avLst/>
          </a:prstGeom>
          <a:ln w="12700">
            <a:miter lim="400000"/>
          </a:ln>
        </p:spPr>
      </p:pic>
      <p:sp>
        <p:nvSpPr>
          <p:cNvPr id="3129" name="Shape 3129"/>
          <p:cNvSpPr/>
          <p:nvPr/>
        </p:nvSpPr>
        <p:spPr>
          <a:xfrm>
            <a:off x="217357" y="3020517"/>
            <a:ext cx="8694295" cy="33577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30" name="Shape 3130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31" name="Shape 3131"/>
          <p:cNvSpPr/>
          <p:nvPr>
            <p:ph type="title"/>
          </p:nvPr>
        </p:nvSpPr>
        <p:spPr>
          <a:xfrm>
            <a:off x="221393" y="399143"/>
            <a:ext cx="8112126" cy="240704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5000"/>
              </a:lnSpc>
              <a:defRPr spc="-15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132" name="Shape 3132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33" name="Shape 3133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134" name="Shape 3134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135" name="image1.jpeg" descr="bottom ba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136" name="Shape 313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3" name="image3.png" descr="C:\Documents and Settings\contractor\Desktop\Pattern_Half_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3102725"/>
            <a:ext cx="8477250" cy="3438526"/>
          </a:xfrm>
          <a:prstGeom prst="rect">
            <a:avLst/>
          </a:prstGeom>
          <a:ln w="12700">
            <a:miter lim="400000"/>
          </a:ln>
        </p:spPr>
      </p:pic>
      <p:sp>
        <p:nvSpPr>
          <p:cNvPr id="3144" name="Shape 3144"/>
          <p:cNvSpPr/>
          <p:nvPr/>
        </p:nvSpPr>
        <p:spPr>
          <a:xfrm>
            <a:off x="217357" y="3020518"/>
            <a:ext cx="8694295" cy="17576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45" name="Shape 3145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46" name="Shape 3146"/>
          <p:cNvSpPr/>
          <p:nvPr>
            <p:ph type="title"/>
          </p:nvPr>
        </p:nvSpPr>
        <p:spPr>
          <a:xfrm>
            <a:off x="221393" y="1967967"/>
            <a:ext cx="8112126" cy="240704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5000"/>
              </a:lnSpc>
              <a:defRPr spc="-15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147" name="Shape 3147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48" name="Shape 3148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149" name="Shape 3149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150" name="image1.jpeg" descr="bottom ba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151" name="Shape 315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Shape 3158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159" name="Shape 315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160" name="Shape 316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16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162" name="Shape 3162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163" name="Shape 3163"/>
          <p:cNvSpPr/>
          <p:nvPr>
            <p:ph type="body" idx="1"/>
          </p:nvPr>
        </p:nvSpPr>
        <p:spPr>
          <a:xfrm>
            <a:off x="239713" y="1344167"/>
            <a:ext cx="8578851" cy="4965193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Shape 317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171" name="Shape 317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172" name="Shape 317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17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174" name="Shape 3174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175" name="Shape 3175"/>
          <p:cNvSpPr/>
          <p:nvPr>
            <p:ph type="body" sz="half" idx="1"/>
          </p:nvPr>
        </p:nvSpPr>
        <p:spPr>
          <a:xfrm>
            <a:off x="239713" y="1339744"/>
            <a:ext cx="4122426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76" name="Shape 3176"/>
          <p:cNvSpPr/>
          <p:nvPr>
            <p:ph type="body" sz="half" idx="13"/>
          </p:nvPr>
        </p:nvSpPr>
        <p:spPr>
          <a:xfrm>
            <a:off x="4706780" y="1339744"/>
            <a:ext cx="4122427" cy="4965701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Shape 3183"/>
          <p:cNvSpPr/>
          <p:nvPr>
            <p:ph type="body" sz="half" idx="1"/>
          </p:nvPr>
        </p:nvSpPr>
        <p:spPr>
          <a:xfrm>
            <a:off x="239713" y="1339744"/>
            <a:ext cx="4103688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84" name="Shape 3184"/>
          <p:cNvSpPr/>
          <p:nvPr>
            <p:ph type="body" sz="quarter" idx="13"/>
          </p:nvPr>
        </p:nvSpPr>
        <p:spPr>
          <a:xfrm>
            <a:off x="5221223" y="1747683"/>
            <a:ext cx="3236977" cy="646332"/>
          </a:xfrm>
          <a:prstGeom prst="rect">
            <a:avLst/>
          </a:prstGeom>
        </p:spPr>
        <p:txBody>
          <a:bodyPr/>
          <a:lstStyle/>
          <a:p>
            <a:pPr marL="114300" indent="-11430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20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85" name="Shape 318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186" name="Shape 318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187" name="Shape 3187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188" name="Shape 3188"/>
          <p:cNvSpPr/>
          <p:nvPr>
            <p:ph type="body" sz="quarter" idx="14"/>
          </p:nvPr>
        </p:nvSpPr>
        <p:spPr>
          <a:xfrm>
            <a:off x="5334000" y="4876800"/>
            <a:ext cx="3200400" cy="457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189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190" name="Shape 319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Shape 3197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198" name="Shape 3198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199" name="Shape 3199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200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201" name="Shape 3201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290" name="Shape 29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91" name="Shape 29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9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hape 293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94" name="Shape 294"/>
          <p:cNvSpPr/>
          <p:nvPr>
            <p:ph type="body" idx="1"/>
          </p:nvPr>
        </p:nvSpPr>
        <p:spPr>
          <a:xfrm>
            <a:off x="239713" y="1344167"/>
            <a:ext cx="8578851" cy="4965193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Shape 3208"/>
          <p:cNvSpPr/>
          <p:nvPr>
            <p:ph type="title"/>
          </p:nvPr>
        </p:nvSpPr>
        <p:spPr>
          <a:xfrm>
            <a:off x="229701" y="295275"/>
            <a:ext cx="4123946" cy="8382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pc="-100" sz="36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209" name="Shape 3209"/>
          <p:cNvSpPr/>
          <p:nvPr>
            <p:ph type="body" sz="half" idx="1"/>
          </p:nvPr>
        </p:nvSpPr>
        <p:spPr>
          <a:xfrm>
            <a:off x="219454" y="1600200"/>
            <a:ext cx="4142234" cy="45262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indent="-254000">
              <a:lnSpc>
                <a:spcPct val="95000"/>
              </a:lnSpc>
              <a:spcBef>
                <a:spcPts val="1400"/>
              </a:spcBef>
              <a:buFontTx/>
              <a:buChar char="•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210" name="Shape 3210"/>
          <p:cNvSpPr/>
          <p:nvPr>
            <p:ph type="body" sz="half" idx="13"/>
          </p:nvPr>
        </p:nvSpPr>
        <p:spPr>
          <a:xfrm>
            <a:off x="4818888" y="1600200"/>
            <a:ext cx="4005072" cy="45262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11" name="Shape 321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212" name="Shape 321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213" name="Shape 3213"/>
          <p:cNvSpPr/>
          <p:nvPr>
            <p:ph type="body" sz="quarter" idx="14"/>
          </p:nvPr>
        </p:nvSpPr>
        <p:spPr>
          <a:xfrm>
            <a:off x="4830903" y="295275"/>
            <a:ext cx="4132263" cy="838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214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215" name="Shape 321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2" name="Shape 3222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223" name="Shape 3223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224" name="Shape 3224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225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226" name="Shape 3226"/>
          <p:cNvSpPr/>
          <p:nvPr>
            <p:ph type="body" sz="quarter" idx="1"/>
          </p:nvPr>
        </p:nvSpPr>
        <p:spPr>
          <a:xfrm>
            <a:off x="244475" y="1600200"/>
            <a:ext cx="2622550" cy="439102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227" name="Shape 3227"/>
          <p:cNvSpPr/>
          <p:nvPr>
            <p:ph type="body" sz="quarter" idx="13"/>
          </p:nvPr>
        </p:nvSpPr>
        <p:spPr>
          <a:xfrm>
            <a:off x="3292473" y="1600200"/>
            <a:ext cx="2593976" cy="436245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28" name="Shape 3228"/>
          <p:cNvSpPr/>
          <p:nvPr>
            <p:ph type="body" sz="quarter" idx="14"/>
          </p:nvPr>
        </p:nvSpPr>
        <p:spPr>
          <a:xfrm>
            <a:off x="6300787" y="1600200"/>
            <a:ext cx="2633663" cy="4333875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29" name="Shape 3229"/>
          <p:cNvSpPr/>
          <p:nvPr>
            <p:ph type="body" sz="quarter" idx="15"/>
          </p:nvPr>
        </p:nvSpPr>
        <p:spPr>
          <a:xfrm>
            <a:off x="219455" y="100583"/>
            <a:ext cx="2670050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30" name="Shape 3230"/>
          <p:cNvSpPr/>
          <p:nvPr>
            <p:ph type="body" sz="quarter" idx="16"/>
          </p:nvPr>
        </p:nvSpPr>
        <p:spPr>
          <a:xfrm>
            <a:off x="3255264" y="100583"/>
            <a:ext cx="2670049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31" name="Shape 3231"/>
          <p:cNvSpPr/>
          <p:nvPr>
            <p:ph type="body" sz="quarter" idx="17"/>
          </p:nvPr>
        </p:nvSpPr>
        <p:spPr>
          <a:xfrm>
            <a:off x="6273301" y="100583"/>
            <a:ext cx="2670050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Shape 3238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239" name="Shape 323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240" name="Shape 324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24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242" name="Shape 3242"/>
          <p:cNvSpPr/>
          <p:nvPr>
            <p:ph type="title"/>
          </p:nvPr>
        </p:nvSpPr>
        <p:spPr>
          <a:xfrm>
            <a:off x="246971" y="439709"/>
            <a:ext cx="8567245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243" name="Shape 3243"/>
          <p:cNvSpPr/>
          <p:nvPr>
            <p:ph type="body" sz="quarter" idx="1"/>
          </p:nvPr>
        </p:nvSpPr>
        <p:spPr>
          <a:xfrm>
            <a:off x="249465" y="6062114"/>
            <a:ext cx="7461251" cy="277000"/>
          </a:xfrm>
          <a:prstGeom prst="rect">
            <a:avLst/>
          </a:prstGeom>
        </p:spPr>
        <p:txBody>
          <a:bodyPr anchor="b"/>
          <a:lstStyle>
            <a:lvl1pPr marL="228600" indent="-228600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28600" indent="177800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28600" indent="341312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8600" indent="460375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" indent="573087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Shape 325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251" name="Shape 325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252" name="Shape 325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25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254" name="Shape 3254"/>
          <p:cNvSpPr/>
          <p:nvPr>
            <p:ph type="title"/>
          </p:nvPr>
        </p:nvSpPr>
        <p:spPr>
          <a:xfrm>
            <a:off x="229701" y="5430244"/>
            <a:ext cx="8558699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255" name="Shape 3255"/>
          <p:cNvSpPr/>
          <p:nvPr>
            <p:ph type="body" sz="half" idx="1"/>
          </p:nvPr>
        </p:nvSpPr>
        <p:spPr>
          <a:xfrm>
            <a:off x="246888" y="1600200"/>
            <a:ext cx="4005072" cy="374904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256" name="Shape 3256"/>
          <p:cNvSpPr/>
          <p:nvPr>
            <p:ph type="pic" sz="quarter" idx="13"/>
          </p:nvPr>
        </p:nvSpPr>
        <p:spPr>
          <a:xfrm>
            <a:off x="4873752" y="1947672"/>
            <a:ext cx="3429001" cy="29900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3" name="Shape 3263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264" name="Shape 326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265" name="Shape 3265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266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267" name="Shape 3267"/>
          <p:cNvSpPr/>
          <p:nvPr>
            <p:ph type="title"/>
          </p:nvPr>
        </p:nvSpPr>
        <p:spPr>
          <a:xfrm>
            <a:off x="229701" y="5430244"/>
            <a:ext cx="8558699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Shape 327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275" name="Shape 327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276" name="Shape 327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27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278" name="Shape 3278"/>
          <p:cNvSpPr/>
          <p:nvPr>
            <p:ph type="body" sz="quarter" idx="1"/>
          </p:nvPr>
        </p:nvSpPr>
        <p:spPr>
          <a:xfrm>
            <a:off x="465201" y="5842634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279" name="Shape 3279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80" name="Shape 3280"/>
          <p:cNvSpPr/>
          <p:nvPr>
            <p:ph type="title"/>
          </p:nvPr>
        </p:nvSpPr>
        <p:spPr>
          <a:xfrm>
            <a:off x="219456" y="649223"/>
            <a:ext cx="8112126" cy="4480561"/>
          </a:xfrm>
          <a:prstGeom prst="rect">
            <a:avLst/>
          </a:prstGeom>
        </p:spPr>
        <p:txBody>
          <a:bodyPr anchor="b"/>
          <a:lstStyle>
            <a:lvl1pPr marL="233363" indent="-233363" algn="l">
              <a:lnSpc>
                <a:spcPct val="80000"/>
              </a:lnSpc>
              <a:buClr>
                <a:srgbClr val="0096D6"/>
              </a:buClr>
              <a:buSzPct val="100000"/>
              <a:buFont typeface="Arial"/>
              <a:buChar char="“"/>
              <a:defRPr sz="54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281" name="Shape 3281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Shape 3288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289" name="Shape 328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290" name="Shape 329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29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292" name="Shape 3292"/>
          <p:cNvSpPr/>
          <p:nvPr/>
        </p:nvSpPr>
        <p:spPr>
          <a:xfrm flipV="1">
            <a:off x="217357" y="6355827"/>
            <a:ext cx="8694295" cy="2105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93" name="Shape 3293"/>
          <p:cNvSpPr/>
          <p:nvPr>
            <p:ph type="title"/>
          </p:nvPr>
        </p:nvSpPr>
        <p:spPr>
          <a:xfrm>
            <a:off x="229701" y="1918741"/>
            <a:ext cx="4117447" cy="302051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294" name="Shape 3294"/>
          <p:cNvSpPr/>
          <p:nvPr>
            <p:ph type="body" sz="half" idx="1"/>
          </p:nvPr>
        </p:nvSpPr>
        <p:spPr>
          <a:xfrm>
            <a:off x="4922518" y="310895"/>
            <a:ext cx="3895345" cy="620877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3295" name="image4.png" descr="verticalba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1926" y="777667"/>
            <a:ext cx="89320" cy="5287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Shape 3302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303" name="Shape 3303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304" name="Shape 3304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305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306" name="Shape 3306"/>
          <p:cNvSpPr/>
          <p:nvPr>
            <p:ph type="title"/>
          </p:nvPr>
        </p:nvSpPr>
        <p:spPr>
          <a:xfrm>
            <a:off x="229701" y="1918741"/>
            <a:ext cx="4117447" cy="302051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307" name="Shape 3307"/>
          <p:cNvSpPr/>
          <p:nvPr>
            <p:ph type="body" sz="half" idx="1"/>
          </p:nvPr>
        </p:nvSpPr>
        <p:spPr>
          <a:xfrm>
            <a:off x="4922518" y="310895"/>
            <a:ext cx="3895345" cy="620877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Shape 331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315" name="Shape 331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316" name="Shape 331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31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318" name="Shape 3318"/>
          <p:cNvSpPr/>
          <p:nvPr>
            <p:ph type="body" sz="quarter" idx="1"/>
          </p:nvPr>
        </p:nvSpPr>
        <p:spPr>
          <a:xfrm>
            <a:off x="236383" y="4279391"/>
            <a:ext cx="4684868" cy="38417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3333" name="Group 3333"/>
          <p:cNvGrpSpPr/>
          <p:nvPr/>
        </p:nvGrpSpPr>
        <p:grpSpPr>
          <a:xfrm>
            <a:off x="341313" y="311150"/>
            <a:ext cx="908368" cy="480227"/>
            <a:chOff x="0" y="0"/>
            <a:chExt cx="908367" cy="480226"/>
          </a:xfrm>
        </p:grpSpPr>
        <p:sp>
          <p:nvSpPr>
            <p:cNvPr id="3319" name="Shape 3319"/>
            <p:cNvSpPr/>
            <p:nvPr/>
          </p:nvSpPr>
          <p:spPr>
            <a:xfrm>
              <a:off x="255884" y="318863"/>
              <a:ext cx="41443" cy="157016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20" name="Shape 3320"/>
            <p:cNvSpPr/>
            <p:nvPr/>
          </p:nvSpPr>
          <p:spPr>
            <a:xfrm>
              <a:off x="497312" y="314514"/>
              <a:ext cx="11999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21" name="Shape 3321"/>
            <p:cNvSpPr/>
            <p:nvPr/>
          </p:nvSpPr>
          <p:spPr>
            <a:xfrm>
              <a:off x="82403" y="314514"/>
              <a:ext cx="11999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22" name="Shape 3322"/>
            <p:cNvSpPr/>
            <p:nvPr/>
          </p:nvSpPr>
          <p:spPr>
            <a:xfrm>
              <a:off x="660674" y="314514"/>
              <a:ext cx="164808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23" name="Shape 3323"/>
            <p:cNvSpPr/>
            <p:nvPr/>
          </p:nvSpPr>
          <p:spPr>
            <a:xfrm>
              <a:off x="350817" y="314514"/>
              <a:ext cx="10746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24" name="Shape 3324"/>
            <p:cNvSpPr/>
            <p:nvPr/>
          </p:nvSpPr>
          <p:spPr>
            <a:xfrm>
              <a:off x="0" y="128511"/>
              <a:ext cx="39034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25" name="Shape 3325"/>
            <p:cNvSpPr/>
            <p:nvPr/>
          </p:nvSpPr>
          <p:spPr>
            <a:xfrm>
              <a:off x="109389" y="74401"/>
              <a:ext cx="39034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26" name="Shape 3326"/>
            <p:cNvSpPr/>
            <p:nvPr/>
          </p:nvSpPr>
          <p:spPr>
            <a:xfrm>
              <a:off x="216851" y="0"/>
              <a:ext cx="39034" cy="2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27" name="Shape 3327"/>
            <p:cNvSpPr/>
            <p:nvPr/>
          </p:nvSpPr>
          <p:spPr>
            <a:xfrm>
              <a:off x="326241" y="74401"/>
              <a:ext cx="39034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28" name="Shape 3328"/>
            <p:cNvSpPr/>
            <p:nvPr/>
          </p:nvSpPr>
          <p:spPr>
            <a:xfrm>
              <a:off x="433221" y="128511"/>
              <a:ext cx="41444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42610" y="74401"/>
              <a:ext cx="39516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30" name="Shape 3330"/>
            <p:cNvSpPr/>
            <p:nvPr/>
          </p:nvSpPr>
          <p:spPr>
            <a:xfrm>
              <a:off x="652000" y="0"/>
              <a:ext cx="39516" cy="2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31" name="Shape 3331"/>
            <p:cNvSpPr/>
            <p:nvPr/>
          </p:nvSpPr>
          <p:spPr>
            <a:xfrm>
              <a:off x="759462" y="74401"/>
              <a:ext cx="39516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32" name="Shape 3332"/>
            <p:cNvSpPr/>
            <p:nvPr/>
          </p:nvSpPr>
          <p:spPr>
            <a:xfrm>
              <a:off x="868851" y="128511"/>
              <a:ext cx="39517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34" name="Shape 3334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35" name="Shape 3335"/>
          <p:cNvSpPr/>
          <p:nvPr>
            <p:ph type="title"/>
          </p:nvPr>
        </p:nvSpPr>
        <p:spPr>
          <a:xfrm>
            <a:off x="208693" y="3282696"/>
            <a:ext cx="4712557" cy="102235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336" name="Shape 3336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37" name="Shape 3337"/>
          <p:cNvSpPr/>
          <p:nvPr>
            <p:ph type="pic" sz="quarter" idx="13"/>
          </p:nvPr>
        </p:nvSpPr>
        <p:spPr>
          <a:xfrm>
            <a:off x="5540375" y="1917700"/>
            <a:ext cx="2676525" cy="28892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Shape 334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345" name="Shape 334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346" name="Shape 334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34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348" name="Shape 3348"/>
          <p:cNvSpPr/>
          <p:nvPr/>
        </p:nvSpPr>
        <p:spPr>
          <a:xfrm>
            <a:off x="-12700" y="6141720"/>
            <a:ext cx="9156700" cy="7162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349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50" name="Shape 3350"/>
          <p:cNvSpPr/>
          <p:nvPr/>
        </p:nvSpPr>
        <p:spPr>
          <a:xfrm>
            <a:off x="1823498" y="-3578088"/>
            <a:ext cx="1729741" cy="1401417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51" name="Shape 3351"/>
          <p:cNvSpPr/>
          <p:nvPr/>
        </p:nvSpPr>
        <p:spPr>
          <a:xfrm>
            <a:off x="0" y="-64521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52" name="Shape 3352"/>
          <p:cNvSpPr/>
          <p:nvPr/>
        </p:nvSpPr>
        <p:spPr>
          <a:xfrm rot="10800000">
            <a:off x="1013791" y="-64521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53" name="Shape 3353"/>
          <p:cNvSpPr/>
          <p:nvPr/>
        </p:nvSpPr>
        <p:spPr>
          <a:xfrm>
            <a:off x="6375620" y="1711187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54" name="Shape 3354"/>
          <p:cNvSpPr/>
          <p:nvPr/>
        </p:nvSpPr>
        <p:spPr>
          <a:xfrm>
            <a:off x="8105450" y="834887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55" name="Shape 3355"/>
          <p:cNvSpPr/>
          <p:nvPr/>
        </p:nvSpPr>
        <p:spPr>
          <a:xfrm rot="10800000">
            <a:off x="3036073" y="-3377649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56" name="Shape 3356"/>
          <p:cNvSpPr/>
          <p:nvPr>
            <p:ph type="title"/>
          </p:nvPr>
        </p:nvSpPr>
        <p:spPr>
          <a:xfrm>
            <a:off x="237743" y="484631"/>
            <a:ext cx="8755130" cy="4372133"/>
          </a:xfrm>
          <a:prstGeom prst="rect">
            <a:avLst/>
          </a:prstGeom>
        </p:spPr>
        <p:txBody>
          <a:bodyPr anchor="b"/>
          <a:lstStyle>
            <a:lvl1pPr marL="228600" indent="-228600" algn="l">
              <a:lnSpc>
                <a:spcPct val="80000"/>
              </a:lnSpc>
              <a:buSzPct val="100000"/>
              <a:buFont typeface="Arial"/>
              <a:buChar char="“"/>
              <a:defRPr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357" name="Shape 3357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358" name="Shape 3358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359" name="Shape 3359"/>
          <p:cNvSpPr/>
          <p:nvPr>
            <p:ph type="body" sz="quarter" idx="1"/>
          </p:nvPr>
        </p:nvSpPr>
        <p:spPr>
          <a:xfrm>
            <a:off x="460248" y="5358903"/>
            <a:ext cx="8574686" cy="6143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60" name="Shape 336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361" name="Shape 3361"/>
          <p:cNvSpPr/>
          <p:nvPr/>
        </p:nvSpPr>
        <p:spPr>
          <a:xfrm>
            <a:off x="8653188" y="6571942"/>
            <a:ext cx="247223" cy="183723"/>
          </a:xfrm>
          <a:prstGeom prst="rect">
            <a:avLst/>
          </a:prstGeom>
          <a:ln w="12700">
            <a:miter lim="400000"/>
          </a:ln>
        </p:spPr>
        <p:txBody>
          <a:bodyPr wrap="none" lIns="41060" tIns="41060" rIns="41060" bIns="41060" anchor="b">
            <a:spAutoFit/>
          </a:bodyPr>
          <a:lstStyle/>
          <a:p>
            <a: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302" name="Shape 302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03" name="Shape 303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04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06" name="Shape 306"/>
          <p:cNvSpPr/>
          <p:nvPr>
            <p:ph type="body" sz="half" idx="1"/>
          </p:nvPr>
        </p:nvSpPr>
        <p:spPr>
          <a:xfrm>
            <a:off x="239713" y="1339744"/>
            <a:ext cx="4122426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07" name="Shape 307"/>
          <p:cNvSpPr/>
          <p:nvPr>
            <p:ph type="body" sz="half" idx="13"/>
          </p:nvPr>
        </p:nvSpPr>
        <p:spPr>
          <a:xfrm>
            <a:off x="4706780" y="1339744"/>
            <a:ext cx="4122427" cy="4965701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8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69" name="Shape 3369"/>
          <p:cNvSpPr/>
          <p:nvPr/>
        </p:nvSpPr>
        <p:spPr>
          <a:xfrm>
            <a:off x="1891875" y="795527"/>
            <a:ext cx="5349241" cy="4005073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70" name="Shape 3370"/>
          <p:cNvSpPr/>
          <p:nvPr/>
        </p:nvSpPr>
        <p:spPr>
          <a:xfrm>
            <a:off x="1891874" y="4794351"/>
            <a:ext cx="5347552" cy="9963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14300" dist="38100" dir="54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71" name="Shape 3371"/>
          <p:cNvSpPr/>
          <p:nvPr>
            <p:ph type="pic" sz="half" idx="13"/>
          </p:nvPr>
        </p:nvSpPr>
        <p:spPr>
          <a:xfrm>
            <a:off x="1900238" y="795527"/>
            <a:ext cx="5329238" cy="4005073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72" name="Shape 3372"/>
          <p:cNvSpPr/>
          <p:nvPr>
            <p:ph type="title"/>
          </p:nvPr>
        </p:nvSpPr>
        <p:spPr>
          <a:xfrm>
            <a:off x="2065870" y="4873438"/>
            <a:ext cx="5074072" cy="838201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2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373" name="Shape 3373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374" name="Shape 3374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375" name="Shape 337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376" name="Shape 337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3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84" name="Shape 3384"/>
          <p:cNvSpPr/>
          <p:nvPr/>
        </p:nvSpPr>
        <p:spPr>
          <a:xfrm>
            <a:off x="338327" y="310896"/>
            <a:ext cx="3273554" cy="2459736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85" name="Shape 3385"/>
          <p:cNvSpPr/>
          <p:nvPr>
            <p:ph type="pic" sz="quarter" idx="13"/>
          </p:nvPr>
        </p:nvSpPr>
        <p:spPr>
          <a:xfrm>
            <a:off x="338327" y="310895"/>
            <a:ext cx="3273554" cy="2459737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86" name="Shape 3386"/>
          <p:cNvSpPr/>
          <p:nvPr>
            <p:ph type="title"/>
          </p:nvPr>
        </p:nvSpPr>
        <p:spPr>
          <a:xfrm>
            <a:off x="229703" y="3429000"/>
            <a:ext cx="7009298" cy="142192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387" name="Shape 3387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388" name="Shape 3388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389" name="Shape 338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390" name="Shape 339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7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98" name="Shape 3398"/>
          <p:cNvSpPr/>
          <p:nvPr/>
        </p:nvSpPr>
        <p:spPr>
          <a:xfrm>
            <a:off x="4992623" y="859536"/>
            <a:ext cx="3630169" cy="5029201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99" name="Shape 3399"/>
          <p:cNvSpPr/>
          <p:nvPr>
            <p:ph type="pic" sz="half" idx="13"/>
          </p:nvPr>
        </p:nvSpPr>
        <p:spPr>
          <a:xfrm>
            <a:off x="4992623" y="859536"/>
            <a:ext cx="3630169" cy="5029201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400" name="Shape 3400"/>
          <p:cNvSpPr/>
          <p:nvPr>
            <p:ph type="title"/>
          </p:nvPr>
        </p:nvSpPr>
        <p:spPr>
          <a:xfrm>
            <a:off x="229703" y="728971"/>
            <a:ext cx="4349918" cy="108953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401" name="Shape 3401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402" name="Shape 3402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403" name="Shape 3403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404" name="Shape 3404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1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12" name="Shape 3412"/>
          <p:cNvSpPr/>
          <p:nvPr/>
        </p:nvSpPr>
        <p:spPr>
          <a:xfrm>
            <a:off x="3668712" y="311148"/>
            <a:ext cx="3268138" cy="26606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13" name="Shape 3413"/>
          <p:cNvSpPr/>
          <p:nvPr>
            <p:ph type="pic" sz="quarter" idx="13"/>
          </p:nvPr>
        </p:nvSpPr>
        <p:spPr>
          <a:xfrm>
            <a:off x="3668988" y="311149"/>
            <a:ext cx="3267862" cy="2660652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414" name="Shape 3414"/>
          <p:cNvSpPr/>
          <p:nvPr/>
        </p:nvSpPr>
        <p:spPr>
          <a:xfrm>
            <a:off x="334963" y="311148"/>
            <a:ext cx="3258612" cy="26606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15" name="Shape 3415"/>
          <p:cNvSpPr/>
          <p:nvPr>
            <p:ph type="pic" sz="quarter" idx="14"/>
          </p:nvPr>
        </p:nvSpPr>
        <p:spPr>
          <a:xfrm>
            <a:off x="320823" y="311149"/>
            <a:ext cx="3272753" cy="2660652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416" name="Shape 3416"/>
          <p:cNvSpPr/>
          <p:nvPr/>
        </p:nvSpPr>
        <p:spPr>
          <a:xfrm>
            <a:off x="7011988" y="311148"/>
            <a:ext cx="1806575" cy="1308103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17" name="Shape 3417"/>
          <p:cNvSpPr/>
          <p:nvPr>
            <p:ph type="pic" sz="quarter" idx="15"/>
          </p:nvPr>
        </p:nvSpPr>
        <p:spPr>
          <a:xfrm>
            <a:off x="7011988" y="311149"/>
            <a:ext cx="1806574" cy="1308101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418" name="Shape 3418"/>
          <p:cNvSpPr/>
          <p:nvPr/>
        </p:nvSpPr>
        <p:spPr>
          <a:xfrm>
            <a:off x="334963" y="3028950"/>
            <a:ext cx="2501965" cy="345893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19" name="Shape 3419"/>
          <p:cNvSpPr/>
          <p:nvPr>
            <p:ph type="pic" sz="quarter" idx="16"/>
          </p:nvPr>
        </p:nvSpPr>
        <p:spPr>
          <a:xfrm>
            <a:off x="320823" y="3028950"/>
            <a:ext cx="2516105" cy="3458935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420" name="Shape 3420"/>
          <p:cNvSpPr/>
          <p:nvPr/>
        </p:nvSpPr>
        <p:spPr>
          <a:xfrm>
            <a:off x="2911475" y="3028950"/>
            <a:ext cx="4025376" cy="345893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21" name="Shape 3421"/>
          <p:cNvSpPr/>
          <p:nvPr>
            <p:ph type="pic" sz="half" idx="17"/>
          </p:nvPr>
        </p:nvSpPr>
        <p:spPr>
          <a:xfrm>
            <a:off x="2908333" y="3028950"/>
            <a:ext cx="4028518" cy="3458935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422" name="Shape 3422"/>
          <p:cNvSpPr/>
          <p:nvPr/>
        </p:nvSpPr>
        <p:spPr>
          <a:xfrm>
            <a:off x="7011988" y="1683656"/>
            <a:ext cx="1806575" cy="34421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23" name="Shape 3423"/>
          <p:cNvSpPr/>
          <p:nvPr>
            <p:ph type="pic" sz="quarter" idx="18"/>
          </p:nvPr>
        </p:nvSpPr>
        <p:spPr>
          <a:xfrm>
            <a:off x="7011988" y="1676400"/>
            <a:ext cx="1806574" cy="3449410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424" name="Shape 3424"/>
          <p:cNvSpPr/>
          <p:nvPr/>
        </p:nvSpPr>
        <p:spPr>
          <a:xfrm>
            <a:off x="7011988" y="5182959"/>
            <a:ext cx="1806575" cy="1304926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25" name="Shape 3425"/>
          <p:cNvSpPr/>
          <p:nvPr>
            <p:ph type="pic" sz="quarter" idx="19"/>
          </p:nvPr>
        </p:nvSpPr>
        <p:spPr>
          <a:xfrm>
            <a:off x="7011988" y="5182959"/>
            <a:ext cx="1806574" cy="1304926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426" name="Shape 3426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427" name="Shape 3427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428" name="Shape 3428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429" name="Shape 3429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Shape 3436"/>
          <p:cNvSpPr/>
          <p:nvPr/>
        </p:nvSpPr>
        <p:spPr>
          <a:xfrm>
            <a:off x="338327" y="310895"/>
            <a:ext cx="8476489" cy="6075392"/>
          </a:xfrm>
          <a:prstGeom prst="rect">
            <a:avLst/>
          </a:prstGeom>
          <a:solidFill>
            <a:srgbClr val="F2F2F2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37" name="Shape 3437"/>
          <p:cNvSpPr/>
          <p:nvPr>
            <p:ph type="pic" idx="13"/>
          </p:nvPr>
        </p:nvSpPr>
        <p:spPr>
          <a:xfrm>
            <a:off x="333375" y="310895"/>
            <a:ext cx="8474869" cy="6054187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3438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4862"/>
            <a:ext cx="8477250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3439" name="Shape 343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440" name="Shape 344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441" name="Shape 344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Shape 3448"/>
          <p:cNvSpPr/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449" name="Shape 3449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6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57" name="Shape 34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3472" name="Group 3472"/>
          <p:cNvGrpSpPr/>
          <p:nvPr/>
        </p:nvGrpSpPr>
        <p:grpSpPr>
          <a:xfrm>
            <a:off x="341314" y="6124575"/>
            <a:ext cx="787134" cy="416134"/>
            <a:chOff x="0" y="0"/>
            <a:chExt cx="787133" cy="416133"/>
          </a:xfrm>
        </p:grpSpPr>
        <p:sp>
          <p:nvSpPr>
            <p:cNvPr id="3458" name="Shape 3458"/>
            <p:cNvSpPr/>
            <p:nvPr/>
          </p:nvSpPr>
          <p:spPr>
            <a:xfrm>
              <a:off x="221733" y="276306"/>
              <a:ext cx="35912" cy="1360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59" name="Shape 3459"/>
            <p:cNvSpPr/>
            <p:nvPr/>
          </p:nvSpPr>
          <p:spPr>
            <a:xfrm>
              <a:off x="430939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60" name="Shape 3460"/>
            <p:cNvSpPr/>
            <p:nvPr/>
          </p:nvSpPr>
          <p:spPr>
            <a:xfrm>
              <a:off x="71405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2498" y="272538"/>
              <a:ext cx="142812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62" name="Shape 3462"/>
            <p:cNvSpPr/>
            <p:nvPr/>
          </p:nvSpPr>
          <p:spPr>
            <a:xfrm>
              <a:off x="303996" y="272538"/>
              <a:ext cx="93121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63" name="Shape 3463"/>
            <p:cNvSpPr/>
            <p:nvPr/>
          </p:nvSpPr>
          <p:spPr>
            <a:xfrm>
              <a:off x="0" y="111359"/>
              <a:ext cx="33824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64" name="Shape 3464"/>
            <p:cNvSpPr/>
            <p:nvPr/>
          </p:nvSpPr>
          <p:spPr>
            <a:xfrm>
              <a:off x="9478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65" name="Shape 3465"/>
            <p:cNvSpPr/>
            <p:nvPr/>
          </p:nvSpPr>
          <p:spPr>
            <a:xfrm>
              <a:off x="187909" y="0"/>
              <a:ext cx="33825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66" name="Shape 3466"/>
            <p:cNvSpPr/>
            <p:nvPr/>
          </p:nvSpPr>
          <p:spPr>
            <a:xfrm>
              <a:off x="28269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67" name="Shape 3467"/>
            <p:cNvSpPr/>
            <p:nvPr/>
          </p:nvSpPr>
          <p:spPr>
            <a:xfrm>
              <a:off x="375401" y="111359"/>
              <a:ext cx="3591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68" name="Shape 3468"/>
            <p:cNvSpPr/>
            <p:nvPr/>
          </p:nvSpPr>
          <p:spPr>
            <a:xfrm>
              <a:off x="47019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64982" y="0"/>
              <a:ext cx="34242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70" name="Shape 3470"/>
            <p:cNvSpPr/>
            <p:nvPr/>
          </p:nvSpPr>
          <p:spPr>
            <a:xfrm>
              <a:off x="65810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71" name="Shape 3471"/>
            <p:cNvSpPr/>
            <p:nvPr/>
          </p:nvSpPr>
          <p:spPr>
            <a:xfrm>
              <a:off x="752891" y="111359"/>
              <a:ext cx="3424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473" name="Shape 3473"/>
          <p:cNvSpPr/>
          <p:nvPr>
            <p:ph type="media" idx="13"/>
          </p:nvPr>
        </p:nvSpPr>
        <p:spPr>
          <a:xfrm>
            <a:off x="2639916" y="778668"/>
            <a:ext cx="5897881" cy="44256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474" name="Shape 3474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82" name="Shape 3482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483" name="Shape 3483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484" name="Shape 348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485" name="Shape 3485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Shape 3492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493" name="Shape 3493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494" name="Shape 3494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1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02" name="Shape 3502"/>
          <p:cNvSpPr/>
          <p:nvPr/>
        </p:nvSpPr>
        <p:spPr>
          <a:xfrm>
            <a:off x="4373702" y="5844549"/>
            <a:ext cx="41444" cy="1570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03" name="Shape 3503"/>
          <p:cNvSpPr/>
          <p:nvPr/>
        </p:nvSpPr>
        <p:spPr>
          <a:xfrm>
            <a:off x="4615129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04" name="Shape 3504"/>
          <p:cNvSpPr/>
          <p:nvPr/>
        </p:nvSpPr>
        <p:spPr>
          <a:xfrm>
            <a:off x="4200221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05" name="Shape 3505"/>
          <p:cNvSpPr/>
          <p:nvPr/>
        </p:nvSpPr>
        <p:spPr>
          <a:xfrm>
            <a:off x="4778490" y="5840202"/>
            <a:ext cx="164808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06" name="Shape 3506"/>
          <p:cNvSpPr/>
          <p:nvPr/>
        </p:nvSpPr>
        <p:spPr>
          <a:xfrm>
            <a:off x="4468633" y="5840202"/>
            <a:ext cx="107463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07" name="Shape 3507"/>
          <p:cNvSpPr/>
          <p:nvPr/>
        </p:nvSpPr>
        <p:spPr>
          <a:xfrm>
            <a:off x="4117816" y="5654197"/>
            <a:ext cx="3903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08" name="Shape 3508"/>
          <p:cNvSpPr/>
          <p:nvPr/>
        </p:nvSpPr>
        <p:spPr>
          <a:xfrm>
            <a:off x="4227205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09" name="Shape 3509"/>
          <p:cNvSpPr/>
          <p:nvPr/>
        </p:nvSpPr>
        <p:spPr>
          <a:xfrm>
            <a:off x="4334669" y="5525687"/>
            <a:ext cx="39034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10" name="Shape 3510"/>
          <p:cNvSpPr/>
          <p:nvPr/>
        </p:nvSpPr>
        <p:spPr>
          <a:xfrm>
            <a:off x="4444057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11" name="Shape 3511"/>
          <p:cNvSpPr/>
          <p:nvPr/>
        </p:nvSpPr>
        <p:spPr>
          <a:xfrm>
            <a:off x="4551038" y="5654197"/>
            <a:ext cx="4144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12" name="Shape 3512"/>
          <p:cNvSpPr/>
          <p:nvPr/>
        </p:nvSpPr>
        <p:spPr>
          <a:xfrm>
            <a:off x="4660427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13" name="Shape 3513"/>
          <p:cNvSpPr/>
          <p:nvPr/>
        </p:nvSpPr>
        <p:spPr>
          <a:xfrm>
            <a:off x="4769818" y="5525687"/>
            <a:ext cx="39516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14" name="Shape 3514"/>
          <p:cNvSpPr/>
          <p:nvPr/>
        </p:nvSpPr>
        <p:spPr>
          <a:xfrm>
            <a:off x="4877279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15" name="Shape 3515"/>
          <p:cNvSpPr/>
          <p:nvPr/>
        </p:nvSpPr>
        <p:spPr>
          <a:xfrm>
            <a:off x="4986668" y="5654197"/>
            <a:ext cx="39516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16" name="Shape 3516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body" sz="half" idx="1"/>
          </p:nvPr>
        </p:nvSpPr>
        <p:spPr>
          <a:xfrm>
            <a:off x="239713" y="1339744"/>
            <a:ext cx="4103688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5" name="Shape 315"/>
          <p:cNvSpPr/>
          <p:nvPr>
            <p:ph type="body" sz="quarter" idx="13"/>
          </p:nvPr>
        </p:nvSpPr>
        <p:spPr>
          <a:xfrm>
            <a:off x="5221223" y="1747683"/>
            <a:ext cx="3236977" cy="646332"/>
          </a:xfrm>
          <a:prstGeom prst="rect">
            <a:avLst/>
          </a:prstGeom>
        </p:spPr>
        <p:txBody>
          <a:bodyPr/>
          <a:lstStyle/>
          <a:p>
            <a:pPr marL="114300" indent="-11430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20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6" name="Shape 316"/>
          <p:cNvSpPr/>
          <p:nvPr/>
        </p:nvSpPr>
        <p:spPr>
          <a:xfrm>
            <a:off x="251373" y="6605673"/>
            <a:ext cx="2568027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317" name="Shape 31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18" name="Shape 31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19" name="Shape 319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20" name="Shape 320"/>
          <p:cNvSpPr/>
          <p:nvPr>
            <p:ph type="body" sz="quarter" idx="14"/>
          </p:nvPr>
        </p:nvSpPr>
        <p:spPr>
          <a:xfrm>
            <a:off x="5334000" y="4876800"/>
            <a:ext cx="3200400" cy="457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2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3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24" name="Shape 3524"/>
          <p:cNvSpPr/>
          <p:nvPr/>
        </p:nvSpPr>
        <p:spPr>
          <a:xfrm>
            <a:off x="6312989" y="3708603"/>
            <a:ext cx="116617" cy="441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25" name="Shape 3525"/>
          <p:cNvSpPr/>
          <p:nvPr/>
        </p:nvSpPr>
        <p:spPr>
          <a:xfrm>
            <a:off x="6992342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26" name="Shape 3526"/>
          <p:cNvSpPr/>
          <p:nvPr/>
        </p:nvSpPr>
        <p:spPr>
          <a:xfrm>
            <a:off x="5824830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27" name="Shape 3527"/>
          <p:cNvSpPr/>
          <p:nvPr/>
        </p:nvSpPr>
        <p:spPr>
          <a:xfrm>
            <a:off x="7452022" y="3697604"/>
            <a:ext cx="463751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28" name="Shape 3528"/>
          <p:cNvSpPr/>
          <p:nvPr/>
        </p:nvSpPr>
        <p:spPr>
          <a:xfrm>
            <a:off x="6580116" y="3697604"/>
            <a:ext cx="302388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29" name="Shape 3529"/>
          <p:cNvSpPr/>
          <p:nvPr/>
        </p:nvSpPr>
        <p:spPr>
          <a:xfrm>
            <a:off x="5592955" y="3082439"/>
            <a:ext cx="109836" cy="2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30" name="Shape 3530"/>
          <p:cNvSpPr/>
          <p:nvPr/>
        </p:nvSpPr>
        <p:spPr>
          <a:xfrm>
            <a:off x="5900763" y="2930180"/>
            <a:ext cx="109836" cy="3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31" name="Shape 3531"/>
          <p:cNvSpPr/>
          <p:nvPr/>
        </p:nvSpPr>
        <p:spPr>
          <a:xfrm>
            <a:off x="6203153" y="2720821"/>
            <a:ext cx="109836" cy="69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32" name="Shape 3532"/>
          <p:cNvSpPr/>
          <p:nvPr/>
        </p:nvSpPr>
        <p:spPr>
          <a:xfrm>
            <a:off x="6510963" y="2930181"/>
            <a:ext cx="109836" cy="37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33" name="Shape 3533"/>
          <p:cNvSpPr/>
          <p:nvPr/>
        </p:nvSpPr>
        <p:spPr>
          <a:xfrm>
            <a:off x="6811994" y="3082439"/>
            <a:ext cx="116617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34" name="Shape 3534"/>
          <p:cNvSpPr/>
          <p:nvPr/>
        </p:nvSpPr>
        <p:spPr>
          <a:xfrm>
            <a:off x="7119805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35" name="Shape 3535"/>
          <p:cNvSpPr/>
          <p:nvPr/>
        </p:nvSpPr>
        <p:spPr>
          <a:xfrm>
            <a:off x="7427617" y="2720823"/>
            <a:ext cx="111192" cy="69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36" name="Shape 3536"/>
          <p:cNvSpPr/>
          <p:nvPr/>
        </p:nvSpPr>
        <p:spPr>
          <a:xfrm>
            <a:off x="7730001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37" name="Shape 3537"/>
          <p:cNvSpPr/>
          <p:nvPr/>
        </p:nvSpPr>
        <p:spPr>
          <a:xfrm>
            <a:off x="8037814" y="3082439"/>
            <a:ext cx="111192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38" name="Shape 3538"/>
          <p:cNvSpPr/>
          <p:nvPr/>
        </p:nvSpPr>
        <p:spPr>
          <a:xfrm>
            <a:off x="644690" y="3060487"/>
            <a:ext cx="236603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3539" name="Shape 3539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6" name="image6.jpeg" descr="Complex_Gradient7.jpg"/>
          <p:cNvPicPr>
            <a:picLocks noChangeAspect="1"/>
          </p:cNvPicPr>
          <p:nvPr/>
        </p:nvPicPr>
        <p:blipFill>
          <a:blip r:embed="rId2">
            <a:extLst/>
          </a:blip>
          <a:srcRect l="1695" t="0" r="14437" b="0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47" name="Shape 3547"/>
          <p:cNvSpPr/>
          <p:nvPr/>
        </p:nvSpPr>
        <p:spPr>
          <a:xfrm>
            <a:off x="4373702" y="5844549"/>
            <a:ext cx="41444" cy="1570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48" name="Shape 3548"/>
          <p:cNvSpPr/>
          <p:nvPr/>
        </p:nvSpPr>
        <p:spPr>
          <a:xfrm>
            <a:off x="4615129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49" name="Shape 3549"/>
          <p:cNvSpPr/>
          <p:nvPr/>
        </p:nvSpPr>
        <p:spPr>
          <a:xfrm>
            <a:off x="4200221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50" name="Shape 3550"/>
          <p:cNvSpPr/>
          <p:nvPr/>
        </p:nvSpPr>
        <p:spPr>
          <a:xfrm>
            <a:off x="4778490" y="5840202"/>
            <a:ext cx="164808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51" name="Shape 3551"/>
          <p:cNvSpPr/>
          <p:nvPr/>
        </p:nvSpPr>
        <p:spPr>
          <a:xfrm>
            <a:off x="4468633" y="5840202"/>
            <a:ext cx="107463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52" name="Shape 3552"/>
          <p:cNvSpPr/>
          <p:nvPr/>
        </p:nvSpPr>
        <p:spPr>
          <a:xfrm>
            <a:off x="4117816" y="5654197"/>
            <a:ext cx="3903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53" name="Shape 3553"/>
          <p:cNvSpPr/>
          <p:nvPr/>
        </p:nvSpPr>
        <p:spPr>
          <a:xfrm>
            <a:off x="4227205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54" name="Shape 3554"/>
          <p:cNvSpPr/>
          <p:nvPr/>
        </p:nvSpPr>
        <p:spPr>
          <a:xfrm>
            <a:off x="4334669" y="5525687"/>
            <a:ext cx="39034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55" name="Shape 3555"/>
          <p:cNvSpPr/>
          <p:nvPr/>
        </p:nvSpPr>
        <p:spPr>
          <a:xfrm>
            <a:off x="4444057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56" name="Shape 3556"/>
          <p:cNvSpPr/>
          <p:nvPr/>
        </p:nvSpPr>
        <p:spPr>
          <a:xfrm>
            <a:off x="4551038" y="5654197"/>
            <a:ext cx="4144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57" name="Shape 3557"/>
          <p:cNvSpPr/>
          <p:nvPr/>
        </p:nvSpPr>
        <p:spPr>
          <a:xfrm>
            <a:off x="4660427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58" name="Shape 3558"/>
          <p:cNvSpPr/>
          <p:nvPr/>
        </p:nvSpPr>
        <p:spPr>
          <a:xfrm>
            <a:off x="4769818" y="5525687"/>
            <a:ext cx="39516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59" name="Shape 3559"/>
          <p:cNvSpPr/>
          <p:nvPr/>
        </p:nvSpPr>
        <p:spPr>
          <a:xfrm>
            <a:off x="4877279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60" name="Shape 3560"/>
          <p:cNvSpPr/>
          <p:nvPr/>
        </p:nvSpPr>
        <p:spPr>
          <a:xfrm>
            <a:off x="4986668" y="5654197"/>
            <a:ext cx="39516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61" name="Shape 3561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8" name="image6.jpeg" descr="Complex_Gradient7.jpg"/>
          <p:cNvPicPr>
            <a:picLocks noChangeAspect="1"/>
          </p:cNvPicPr>
          <p:nvPr/>
        </p:nvPicPr>
        <p:blipFill>
          <a:blip r:embed="rId2">
            <a:extLst/>
          </a:blip>
          <a:srcRect l="1695" t="0" r="14437" b="0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69" name="Shape 3569"/>
          <p:cNvSpPr/>
          <p:nvPr/>
        </p:nvSpPr>
        <p:spPr>
          <a:xfrm>
            <a:off x="644690" y="3060487"/>
            <a:ext cx="236603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3570" name="Shape 3570"/>
          <p:cNvSpPr/>
          <p:nvPr/>
        </p:nvSpPr>
        <p:spPr>
          <a:xfrm>
            <a:off x="6312989" y="3708603"/>
            <a:ext cx="116617" cy="441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71" name="Shape 3571"/>
          <p:cNvSpPr/>
          <p:nvPr/>
        </p:nvSpPr>
        <p:spPr>
          <a:xfrm>
            <a:off x="6992342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72" name="Shape 3572"/>
          <p:cNvSpPr/>
          <p:nvPr/>
        </p:nvSpPr>
        <p:spPr>
          <a:xfrm>
            <a:off x="5824830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73" name="Shape 3573"/>
          <p:cNvSpPr/>
          <p:nvPr/>
        </p:nvSpPr>
        <p:spPr>
          <a:xfrm>
            <a:off x="7452022" y="3697604"/>
            <a:ext cx="463751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74" name="Shape 3574"/>
          <p:cNvSpPr/>
          <p:nvPr/>
        </p:nvSpPr>
        <p:spPr>
          <a:xfrm>
            <a:off x="6580116" y="3697604"/>
            <a:ext cx="302388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75" name="Shape 3575"/>
          <p:cNvSpPr/>
          <p:nvPr/>
        </p:nvSpPr>
        <p:spPr>
          <a:xfrm>
            <a:off x="5592955" y="3082439"/>
            <a:ext cx="109836" cy="2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76" name="Shape 3576"/>
          <p:cNvSpPr/>
          <p:nvPr/>
        </p:nvSpPr>
        <p:spPr>
          <a:xfrm>
            <a:off x="5900763" y="2930180"/>
            <a:ext cx="109836" cy="3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77" name="Shape 3577"/>
          <p:cNvSpPr/>
          <p:nvPr/>
        </p:nvSpPr>
        <p:spPr>
          <a:xfrm>
            <a:off x="6203153" y="2720821"/>
            <a:ext cx="109836" cy="69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78" name="Shape 3578"/>
          <p:cNvSpPr/>
          <p:nvPr/>
        </p:nvSpPr>
        <p:spPr>
          <a:xfrm>
            <a:off x="6510963" y="2930181"/>
            <a:ext cx="109836" cy="37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79" name="Shape 3579"/>
          <p:cNvSpPr/>
          <p:nvPr/>
        </p:nvSpPr>
        <p:spPr>
          <a:xfrm>
            <a:off x="6811994" y="3082439"/>
            <a:ext cx="116617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80" name="Shape 3580"/>
          <p:cNvSpPr/>
          <p:nvPr/>
        </p:nvSpPr>
        <p:spPr>
          <a:xfrm>
            <a:off x="7119805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81" name="Shape 3581"/>
          <p:cNvSpPr/>
          <p:nvPr/>
        </p:nvSpPr>
        <p:spPr>
          <a:xfrm>
            <a:off x="7427617" y="2720823"/>
            <a:ext cx="111192" cy="69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82" name="Shape 3582"/>
          <p:cNvSpPr/>
          <p:nvPr/>
        </p:nvSpPr>
        <p:spPr>
          <a:xfrm>
            <a:off x="7730001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83" name="Shape 3583"/>
          <p:cNvSpPr/>
          <p:nvPr/>
        </p:nvSpPr>
        <p:spPr>
          <a:xfrm>
            <a:off x="8037814" y="3082439"/>
            <a:ext cx="111192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84" name="Shape 3584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592" name="Shape 3592"/>
          <p:cNvSpPr/>
          <p:nvPr/>
        </p:nvSpPr>
        <p:spPr>
          <a:xfrm>
            <a:off x="3405351" y="5948636"/>
            <a:ext cx="599090" cy="1145628"/>
          </a:xfrm>
          <a:prstGeom prst="rect">
            <a:avLst/>
          </a:prstGeom>
          <a:solidFill>
            <a:srgbClr val="6DB34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93" name="Shape 3593"/>
          <p:cNvSpPr/>
          <p:nvPr/>
        </p:nvSpPr>
        <p:spPr>
          <a:xfrm>
            <a:off x="1460939" y="5948636"/>
            <a:ext cx="472965" cy="1145628"/>
          </a:xfrm>
          <a:prstGeom prst="rect">
            <a:avLst/>
          </a:prstGeom>
          <a:solidFill>
            <a:srgbClr val="6DB344">
              <a:alpha val="450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94" name="Shape 3594"/>
          <p:cNvSpPr/>
          <p:nvPr/>
        </p:nvSpPr>
        <p:spPr>
          <a:xfrm>
            <a:off x="4771697" y="5948636"/>
            <a:ext cx="472965" cy="1145628"/>
          </a:xfrm>
          <a:prstGeom prst="rect">
            <a:avLst/>
          </a:prstGeom>
          <a:solidFill>
            <a:srgbClr val="0096D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95" name="Shape 3595"/>
          <p:cNvSpPr/>
          <p:nvPr/>
        </p:nvSpPr>
        <p:spPr>
          <a:xfrm flipH="1" rot="10800000">
            <a:off x="2856506" y="831272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96" name="Shape 3596"/>
          <p:cNvSpPr/>
          <p:nvPr/>
        </p:nvSpPr>
        <p:spPr>
          <a:xfrm flipH="1" rot="10800000">
            <a:off x="821966" y="4716779"/>
            <a:ext cx="656315" cy="15074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97" name="Shape 3597"/>
          <p:cNvSpPr/>
          <p:nvPr/>
        </p:nvSpPr>
        <p:spPr>
          <a:xfrm flipH="1" rot="10800000">
            <a:off x="1332505" y="1981200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98" name="Shape 3598"/>
          <p:cNvSpPr/>
          <p:nvPr/>
        </p:nvSpPr>
        <p:spPr>
          <a:xfrm flipH="1" rot="10800000">
            <a:off x="5869870" y="6614159"/>
            <a:ext cx="780313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99" name="Shape 3599"/>
          <p:cNvSpPr/>
          <p:nvPr/>
        </p:nvSpPr>
        <p:spPr>
          <a:xfrm flipH="1" rot="10800000">
            <a:off x="6933206" y="6614159"/>
            <a:ext cx="656315" cy="15074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00" name="Shape 3600"/>
          <p:cNvSpPr/>
          <p:nvPr/>
        </p:nvSpPr>
        <p:spPr>
          <a:xfrm flipH="1" rot="10800000">
            <a:off x="2191486" y="6719450"/>
            <a:ext cx="662549" cy="63310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01" name="Shape 3601"/>
          <p:cNvSpPr/>
          <p:nvPr/>
        </p:nvSpPr>
        <p:spPr>
          <a:xfrm flipH="1" rot="10800000">
            <a:off x="2794161" y="6668595"/>
            <a:ext cx="779357" cy="554631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E6C23"/>
              </a:gs>
              <a:gs pos="50000">
                <a:srgbClr val="599D32"/>
              </a:gs>
              <a:gs pos="100000">
                <a:srgbClr val="6BBB3C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02" name="Shape 3602"/>
          <p:cNvSpPr/>
          <p:nvPr/>
        </p:nvSpPr>
        <p:spPr>
          <a:xfrm flipH="1" rot="10800000">
            <a:off x="4920834" y="1025235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03" name="Shape 3603"/>
          <p:cNvSpPr/>
          <p:nvPr/>
        </p:nvSpPr>
        <p:spPr>
          <a:xfrm flipH="1" rot="10800000">
            <a:off x="5391889" y="1731817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04" name="Shape 3604"/>
          <p:cNvSpPr/>
          <p:nvPr/>
        </p:nvSpPr>
        <p:spPr>
          <a:xfrm flipH="1" rot="10800000">
            <a:off x="341313" y="6708751"/>
            <a:ext cx="780313" cy="33195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5789B">
                  <a:alpha val="26000"/>
                </a:srgbClr>
              </a:gs>
              <a:gs pos="50000">
                <a:srgbClr val="35ADE0"/>
              </a:gs>
              <a:gs pos="100000">
                <a:srgbClr val="4DCAFF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05" name="Shape 3605"/>
          <p:cNvSpPr/>
          <p:nvPr/>
        </p:nvSpPr>
        <p:spPr>
          <a:xfrm flipH="1" rot="10800000">
            <a:off x="8038251" y="8318268"/>
            <a:ext cx="780313" cy="3319550"/>
          </a:xfrm>
          <a:prstGeom prst="roundRect">
            <a:avLst>
              <a:gd name="adj" fmla="val 50000"/>
            </a:avLst>
          </a:prstGeom>
          <a:solidFill>
            <a:srgbClr val="1F8B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06" name="Shape 3606"/>
          <p:cNvSpPr/>
          <p:nvPr/>
        </p:nvSpPr>
        <p:spPr>
          <a:xfrm flipH="1" rot="10800000">
            <a:off x="8162249" y="1731817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07" name="Shape 3607"/>
          <p:cNvSpPr/>
          <p:nvPr/>
        </p:nvSpPr>
        <p:spPr>
          <a:xfrm flipH="1" rot="10800000">
            <a:off x="3770905" y="1981200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08" name="Shape 3608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3623" name="Group 3623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3609" name="Shape 3609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10" name="Shape 3610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11" name="Shape 3611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12" name="Shape 3612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13" name="Shape 3613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14" name="Shape 3614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15" name="Shape 3615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16" name="Shape 3616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17" name="Shape 3617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18" name="Shape 3618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19" name="Shape 3619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20" name="Shape 3620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21" name="Shape 3621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22" name="Shape 3622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624" name="Shape 3624"/>
          <p:cNvSpPr/>
          <p:nvPr/>
        </p:nvSpPr>
        <p:spPr>
          <a:xfrm>
            <a:off x="1" y="6541293"/>
            <a:ext cx="9129008" cy="3167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25" name="Shape 362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626" name="Shape 362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27" name="Shape 3627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628" name="Shape 3628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629" name="Shape 3629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30" name="Shape 3630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31" name="Shape 363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8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639" name="Shape 3639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3654" name="Group 3654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3640" name="Shape 3640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41" name="Shape 3641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42" name="Shape 3642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43" name="Shape 3643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44" name="Shape 3644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45" name="Shape 3645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46" name="Shape 3646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47" name="Shape 3647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48" name="Shape 3648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49" name="Shape 3649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50" name="Shape 3650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51" name="Shape 3651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52" name="Shape 3652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53" name="Shape 3653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655" name="Shape 3655"/>
          <p:cNvSpPr/>
          <p:nvPr/>
        </p:nvSpPr>
        <p:spPr>
          <a:xfrm>
            <a:off x="1" y="6541293"/>
            <a:ext cx="9129008" cy="3167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56" name="Shape 365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657" name="Shape 365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58" name="Shape 3658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659" name="Shape 3659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660" name="Shape 3660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61" name="Shape 3661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62" name="Shape 3662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9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70" name="Shape 3670"/>
          <p:cNvSpPr/>
          <p:nvPr/>
        </p:nvSpPr>
        <p:spPr>
          <a:xfrm>
            <a:off x="1823498" y="-3570593"/>
            <a:ext cx="1729741" cy="140141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71" name="Shape 3671"/>
          <p:cNvSpPr/>
          <p:nvPr/>
        </p:nvSpPr>
        <p:spPr>
          <a:xfrm>
            <a:off x="0" y="-637720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72" name="Shape 3672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73" name="Shape 3673"/>
          <p:cNvSpPr/>
          <p:nvPr/>
        </p:nvSpPr>
        <p:spPr>
          <a:xfrm>
            <a:off x="6585483" y="-2913279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74" name="Shape 3674"/>
          <p:cNvSpPr/>
          <p:nvPr/>
        </p:nvSpPr>
        <p:spPr>
          <a:xfrm>
            <a:off x="8105450" y="5699195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75" name="Shape 3675"/>
          <p:cNvSpPr/>
          <p:nvPr/>
        </p:nvSpPr>
        <p:spPr>
          <a:xfrm rot="10800000">
            <a:off x="3036073" y="1516171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76" name="Shape 367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677" name="Shape 3677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678" name="Shape 367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79" name="Shape 3679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680" name="Shape 3680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681" name="Shape 3681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82" name="Shape 3682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3697" name="Group 3697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3683" name="Shape 3683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84" name="Shape 3684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85" name="Shape 3685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86" name="Shape 3686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87" name="Shape 3687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88" name="Shape 3688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89" name="Shape 3689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90" name="Shape 3690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91" name="Shape 3691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92" name="Shape 3692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93" name="Shape 3693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94" name="Shape 3694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95" name="Shape 3695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96" name="Shape 3696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1" name="Group 3711"/>
          <p:cNvGrpSpPr/>
          <p:nvPr/>
        </p:nvGrpSpPr>
        <p:grpSpPr>
          <a:xfrm>
            <a:off x="-12700" y="-2056030"/>
            <a:ext cx="9847891" cy="19379147"/>
            <a:chOff x="0" y="0"/>
            <a:chExt cx="9847890" cy="19379145"/>
          </a:xfrm>
        </p:grpSpPr>
        <p:pic>
          <p:nvPicPr>
            <p:cNvPr id="3704" name="image2.png" descr="C:\Documents and Settings\contractor\Desktop\Blue_Green_Gradi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056028"/>
              <a:ext cx="9156701" cy="685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05" name="Shape 3705"/>
            <p:cNvSpPr/>
            <p:nvPr/>
          </p:nvSpPr>
          <p:spPr>
            <a:xfrm>
              <a:off x="1836198" y="5364971"/>
              <a:ext cx="1729741" cy="1401417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577C">
                    <a:alpha val="18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06" name="Shape 3706"/>
            <p:cNvSpPr/>
            <p:nvPr/>
          </p:nvSpPr>
          <p:spPr>
            <a:xfrm>
              <a:off x="12700" y="3292718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577C">
                    <a:alpha val="18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07" name="Shape 3707"/>
            <p:cNvSpPr/>
            <p:nvPr/>
          </p:nvSpPr>
          <p:spPr>
            <a:xfrm rot="10800000">
              <a:off x="1026491" y="6304634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08" name="Shape 3708"/>
            <p:cNvSpPr/>
            <p:nvPr/>
          </p:nvSpPr>
          <p:spPr>
            <a:xfrm>
              <a:off x="6598183" y="-1"/>
              <a:ext cx="1729741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031">
                    <a:alpha val="28000"/>
                  </a:srgbClr>
                </a:gs>
                <a:gs pos="100000">
                  <a:srgbClr val="006031">
                    <a:alpha val="29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09" name="Shape 3709"/>
            <p:cNvSpPr/>
            <p:nvPr/>
          </p:nvSpPr>
          <p:spPr>
            <a:xfrm>
              <a:off x="8118150" y="4839813"/>
              <a:ext cx="1729741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031">
                    <a:alpha val="28000"/>
                  </a:srgbClr>
                </a:gs>
                <a:gs pos="100000">
                  <a:srgbClr val="006031">
                    <a:alpha val="29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10" name="Shape 3710"/>
            <p:cNvSpPr/>
            <p:nvPr/>
          </p:nvSpPr>
          <p:spPr>
            <a:xfrm rot="10800000">
              <a:off x="3048773" y="2230418"/>
              <a:ext cx="1729740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712" name="Shape 3712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713" name="Shape 3713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714" name="Shape 3714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715" name="Shape 3715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716" name="Shape 3716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717" name="Shape 3717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18" name="Shape 3718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3733" name="Group 3733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3719" name="Shape 3719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20" name="Shape 3720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21" name="Shape 3721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22" name="Shape 3722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23" name="Shape 3723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24" name="Shape 3724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25" name="Shape 3725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26" name="Shape 3726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27" name="Shape 3727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28" name="Shape 3728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29" name="Shape 3729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30" name="Shape 3730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31" name="Shape 3731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32" name="Shape 3732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0" name="image3.png" descr="C:\Documents and Settings\contractor\Desktop\Pattern_Half_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3102725"/>
            <a:ext cx="8477250" cy="3438526"/>
          </a:xfrm>
          <a:prstGeom prst="rect">
            <a:avLst/>
          </a:prstGeom>
          <a:ln w="12700">
            <a:miter lim="400000"/>
          </a:ln>
        </p:spPr>
      </p:pic>
      <p:sp>
        <p:nvSpPr>
          <p:cNvPr id="3741" name="Shape 3741"/>
          <p:cNvSpPr/>
          <p:nvPr/>
        </p:nvSpPr>
        <p:spPr>
          <a:xfrm>
            <a:off x="217357" y="3020517"/>
            <a:ext cx="8694295" cy="33577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42" name="Shape 3742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43" name="Shape 3743"/>
          <p:cNvSpPr/>
          <p:nvPr>
            <p:ph type="title"/>
          </p:nvPr>
        </p:nvSpPr>
        <p:spPr>
          <a:xfrm>
            <a:off x="221393" y="399143"/>
            <a:ext cx="8112126" cy="240704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5000"/>
              </a:lnSpc>
              <a:defRPr spc="-15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744" name="Shape 3744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45" name="Shape 374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746" name="Shape 374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747" name="image1.jpeg" descr="bottom ba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748" name="Shape 3748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5" name="image3.png" descr="C:\Documents and Settings\contractor\Desktop\Pattern_Half_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3102725"/>
            <a:ext cx="8477250" cy="3438526"/>
          </a:xfrm>
          <a:prstGeom prst="rect">
            <a:avLst/>
          </a:prstGeom>
          <a:ln w="12700">
            <a:miter lim="400000"/>
          </a:ln>
        </p:spPr>
      </p:pic>
      <p:sp>
        <p:nvSpPr>
          <p:cNvPr id="3756" name="Shape 3756"/>
          <p:cNvSpPr/>
          <p:nvPr/>
        </p:nvSpPr>
        <p:spPr>
          <a:xfrm>
            <a:off x="217357" y="3020518"/>
            <a:ext cx="8694295" cy="17576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57" name="Shape 3757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58" name="Shape 3758"/>
          <p:cNvSpPr/>
          <p:nvPr>
            <p:ph type="title"/>
          </p:nvPr>
        </p:nvSpPr>
        <p:spPr>
          <a:xfrm>
            <a:off x="221393" y="1967967"/>
            <a:ext cx="8112126" cy="240704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5000"/>
              </a:lnSpc>
              <a:defRPr spc="-15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759" name="Shape 3759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60" name="Shape 376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761" name="Shape 376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762" name="image1.jpeg" descr="bottom ba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763" name="Shape 3763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0" name="Shape 377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771" name="Shape 377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772" name="Shape 377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77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774" name="Shape 3774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775" name="Shape 3775"/>
          <p:cNvSpPr/>
          <p:nvPr>
            <p:ph type="body" idx="1"/>
          </p:nvPr>
        </p:nvSpPr>
        <p:spPr>
          <a:xfrm>
            <a:off x="239713" y="1344167"/>
            <a:ext cx="8578851" cy="4965193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329" name="Shape 32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30" name="Shape 33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3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Shape 332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2" name="Shape 3782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783" name="Shape 3783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784" name="Shape 3784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785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786" name="Shape 3786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787" name="Shape 3787"/>
          <p:cNvSpPr/>
          <p:nvPr>
            <p:ph type="body" sz="half" idx="1"/>
          </p:nvPr>
        </p:nvSpPr>
        <p:spPr>
          <a:xfrm>
            <a:off x="239713" y="1339744"/>
            <a:ext cx="4122426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788" name="Shape 3788"/>
          <p:cNvSpPr/>
          <p:nvPr>
            <p:ph type="body" sz="half" idx="13"/>
          </p:nvPr>
        </p:nvSpPr>
        <p:spPr>
          <a:xfrm>
            <a:off x="4706780" y="1339744"/>
            <a:ext cx="4122427" cy="4965701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Shape 3795"/>
          <p:cNvSpPr/>
          <p:nvPr>
            <p:ph type="body" sz="half" idx="1"/>
          </p:nvPr>
        </p:nvSpPr>
        <p:spPr>
          <a:xfrm>
            <a:off x="239713" y="1339744"/>
            <a:ext cx="4103688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796" name="Shape 3796"/>
          <p:cNvSpPr/>
          <p:nvPr>
            <p:ph type="body" sz="quarter" idx="13"/>
          </p:nvPr>
        </p:nvSpPr>
        <p:spPr>
          <a:xfrm>
            <a:off x="5221223" y="1747683"/>
            <a:ext cx="3236977" cy="646332"/>
          </a:xfrm>
          <a:prstGeom prst="rect">
            <a:avLst/>
          </a:prstGeom>
        </p:spPr>
        <p:txBody>
          <a:bodyPr/>
          <a:lstStyle/>
          <a:p>
            <a:pPr marL="114300" indent="-11430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20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97" name="Shape 379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798" name="Shape 379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799" name="Shape 3799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800" name="Shape 3800"/>
          <p:cNvSpPr/>
          <p:nvPr>
            <p:ph type="body" sz="quarter" idx="14"/>
          </p:nvPr>
        </p:nvSpPr>
        <p:spPr>
          <a:xfrm>
            <a:off x="5334000" y="4876800"/>
            <a:ext cx="3200400" cy="457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80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802" name="Shape 3802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Shape 380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810" name="Shape 381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811" name="Shape 381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81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813" name="Shape 3813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Shape 3820"/>
          <p:cNvSpPr/>
          <p:nvPr>
            <p:ph type="title"/>
          </p:nvPr>
        </p:nvSpPr>
        <p:spPr>
          <a:xfrm>
            <a:off x="229701" y="295275"/>
            <a:ext cx="4123946" cy="8382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pc="-100" sz="36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821" name="Shape 3821"/>
          <p:cNvSpPr/>
          <p:nvPr>
            <p:ph type="body" sz="half" idx="1"/>
          </p:nvPr>
        </p:nvSpPr>
        <p:spPr>
          <a:xfrm>
            <a:off x="219454" y="1600200"/>
            <a:ext cx="4142234" cy="45262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indent="-254000">
              <a:lnSpc>
                <a:spcPct val="95000"/>
              </a:lnSpc>
              <a:spcBef>
                <a:spcPts val="1400"/>
              </a:spcBef>
              <a:buFontTx/>
              <a:buChar char="•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822" name="Shape 3822"/>
          <p:cNvSpPr/>
          <p:nvPr>
            <p:ph type="body" sz="half" idx="13"/>
          </p:nvPr>
        </p:nvSpPr>
        <p:spPr>
          <a:xfrm>
            <a:off x="4818888" y="1600200"/>
            <a:ext cx="4005072" cy="45262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23" name="Shape 3823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824" name="Shape 3824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825" name="Shape 3825"/>
          <p:cNvSpPr/>
          <p:nvPr>
            <p:ph type="body" sz="quarter" idx="14"/>
          </p:nvPr>
        </p:nvSpPr>
        <p:spPr>
          <a:xfrm>
            <a:off x="4830903" y="295275"/>
            <a:ext cx="4132263" cy="838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826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827" name="Shape 3827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4" name="Shape 383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835" name="Shape 383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836" name="Shape 383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83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838" name="Shape 3838"/>
          <p:cNvSpPr/>
          <p:nvPr>
            <p:ph type="body" sz="quarter" idx="1"/>
          </p:nvPr>
        </p:nvSpPr>
        <p:spPr>
          <a:xfrm>
            <a:off x="244475" y="1600200"/>
            <a:ext cx="2622550" cy="439102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839" name="Shape 3839"/>
          <p:cNvSpPr/>
          <p:nvPr>
            <p:ph type="body" sz="quarter" idx="13"/>
          </p:nvPr>
        </p:nvSpPr>
        <p:spPr>
          <a:xfrm>
            <a:off x="3292473" y="1600200"/>
            <a:ext cx="2593976" cy="436245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40" name="Shape 3840"/>
          <p:cNvSpPr/>
          <p:nvPr>
            <p:ph type="body" sz="quarter" idx="14"/>
          </p:nvPr>
        </p:nvSpPr>
        <p:spPr>
          <a:xfrm>
            <a:off x="6300787" y="1600200"/>
            <a:ext cx="2633663" cy="4333875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41" name="Shape 3841"/>
          <p:cNvSpPr/>
          <p:nvPr>
            <p:ph type="body" sz="quarter" idx="15"/>
          </p:nvPr>
        </p:nvSpPr>
        <p:spPr>
          <a:xfrm>
            <a:off x="219455" y="100583"/>
            <a:ext cx="2670050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42" name="Shape 3842"/>
          <p:cNvSpPr/>
          <p:nvPr>
            <p:ph type="body" sz="quarter" idx="16"/>
          </p:nvPr>
        </p:nvSpPr>
        <p:spPr>
          <a:xfrm>
            <a:off x="3255264" y="100583"/>
            <a:ext cx="2670049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43" name="Shape 3843"/>
          <p:cNvSpPr/>
          <p:nvPr>
            <p:ph type="body" sz="quarter" idx="17"/>
          </p:nvPr>
        </p:nvSpPr>
        <p:spPr>
          <a:xfrm>
            <a:off x="6273301" y="100583"/>
            <a:ext cx="2670050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Shape 385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851" name="Shape 385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852" name="Shape 385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85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854" name="Shape 3854"/>
          <p:cNvSpPr/>
          <p:nvPr>
            <p:ph type="title"/>
          </p:nvPr>
        </p:nvSpPr>
        <p:spPr>
          <a:xfrm>
            <a:off x="246971" y="439709"/>
            <a:ext cx="8567245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855" name="Shape 3855"/>
          <p:cNvSpPr/>
          <p:nvPr>
            <p:ph type="body" sz="quarter" idx="1"/>
          </p:nvPr>
        </p:nvSpPr>
        <p:spPr>
          <a:xfrm>
            <a:off x="249465" y="6062114"/>
            <a:ext cx="7461251" cy="277000"/>
          </a:xfrm>
          <a:prstGeom prst="rect">
            <a:avLst/>
          </a:prstGeom>
        </p:spPr>
        <p:txBody>
          <a:bodyPr anchor="b"/>
          <a:lstStyle>
            <a:lvl1pPr marL="228600" indent="-228600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28600" indent="177800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28600" indent="341312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8600" indent="460375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" indent="573087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Shape 3862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863" name="Shape 3863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864" name="Shape 3864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865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866" name="Shape 3866"/>
          <p:cNvSpPr/>
          <p:nvPr>
            <p:ph type="title"/>
          </p:nvPr>
        </p:nvSpPr>
        <p:spPr>
          <a:xfrm>
            <a:off x="229701" y="5430244"/>
            <a:ext cx="8558699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867" name="Shape 3867"/>
          <p:cNvSpPr/>
          <p:nvPr>
            <p:ph type="body" sz="half" idx="1"/>
          </p:nvPr>
        </p:nvSpPr>
        <p:spPr>
          <a:xfrm>
            <a:off x="246888" y="1600200"/>
            <a:ext cx="4005072" cy="374904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868" name="Shape 3868"/>
          <p:cNvSpPr/>
          <p:nvPr>
            <p:ph type="pic" sz="quarter" idx="13"/>
          </p:nvPr>
        </p:nvSpPr>
        <p:spPr>
          <a:xfrm>
            <a:off x="4873752" y="1947672"/>
            <a:ext cx="3429001" cy="29900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5" name="Shape 387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876" name="Shape 387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877" name="Shape 387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878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879" name="Shape 3879"/>
          <p:cNvSpPr/>
          <p:nvPr>
            <p:ph type="title"/>
          </p:nvPr>
        </p:nvSpPr>
        <p:spPr>
          <a:xfrm>
            <a:off x="229701" y="5430244"/>
            <a:ext cx="8558699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6" name="Shape 388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887" name="Shape 388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888" name="Shape 388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889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890" name="Shape 3890"/>
          <p:cNvSpPr/>
          <p:nvPr>
            <p:ph type="body" sz="quarter" idx="1"/>
          </p:nvPr>
        </p:nvSpPr>
        <p:spPr>
          <a:xfrm>
            <a:off x="465201" y="5842634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891" name="Shape 3891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92" name="Shape 3892"/>
          <p:cNvSpPr/>
          <p:nvPr>
            <p:ph type="title"/>
          </p:nvPr>
        </p:nvSpPr>
        <p:spPr>
          <a:xfrm>
            <a:off x="219456" y="649223"/>
            <a:ext cx="8112126" cy="4480561"/>
          </a:xfrm>
          <a:prstGeom prst="rect">
            <a:avLst/>
          </a:prstGeom>
        </p:spPr>
        <p:txBody>
          <a:bodyPr anchor="b"/>
          <a:lstStyle>
            <a:lvl1pPr marL="233363" indent="-233363" algn="l">
              <a:lnSpc>
                <a:spcPct val="80000"/>
              </a:lnSpc>
              <a:buClr>
                <a:srgbClr val="0096D6"/>
              </a:buClr>
              <a:buSzPct val="100000"/>
              <a:buFont typeface="Arial"/>
              <a:buChar char="“"/>
              <a:defRPr sz="54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893" name="Shape 3893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Shape 390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901" name="Shape 390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902" name="Shape 390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90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904" name="Shape 3904"/>
          <p:cNvSpPr/>
          <p:nvPr/>
        </p:nvSpPr>
        <p:spPr>
          <a:xfrm flipV="1">
            <a:off x="217357" y="6355827"/>
            <a:ext cx="8694295" cy="2105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05" name="Shape 3905"/>
          <p:cNvSpPr/>
          <p:nvPr>
            <p:ph type="title"/>
          </p:nvPr>
        </p:nvSpPr>
        <p:spPr>
          <a:xfrm>
            <a:off x="229701" y="1918741"/>
            <a:ext cx="4117447" cy="302051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906" name="Shape 3906"/>
          <p:cNvSpPr/>
          <p:nvPr>
            <p:ph type="body" sz="half" idx="1"/>
          </p:nvPr>
        </p:nvSpPr>
        <p:spPr>
          <a:xfrm>
            <a:off x="4922518" y="310895"/>
            <a:ext cx="3895345" cy="620877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3907" name="image4.png" descr="verticalba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1926" y="777667"/>
            <a:ext cx="89320" cy="5287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title"/>
          </p:nvPr>
        </p:nvSpPr>
        <p:spPr>
          <a:xfrm>
            <a:off x="229701" y="295275"/>
            <a:ext cx="4123946" cy="8382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pc="-100" sz="36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40" name="Shape 340"/>
          <p:cNvSpPr/>
          <p:nvPr>
            <p:ph type="body" sz="half" idx="1"/>
          </p:nvPr>
        </p:nvSpPr>
        <p:spPr>
          <a:xfrm>
            <a:off x="219454" y="1600200"/>
            <a:ext cx="4142234" cy="45262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indent="-254000">
              <a:lnSpc>
                <a:spcPct val="95000"/>
              </a:lnSpc>
              <a:spcBef>
                <a:spcPts val="1400"/>
              </a:spcBef>
              <a:buFontTx/>
              <a:buChar char="•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41" name="Shape 341"/>
          <p:cNvSpPr/>
          <p:nvPr>
            <p:ph type="body" sz="half" idx="13"/>
          </p:nvPr>
        </p:nvSpPr>
        <p:spPr>
          <a:xfrm>
            <a:off x="4818888" y="1600200"/>
            <a:ext cx="4005072" cy="45262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2" name="Shape 342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43" name="Shape 343"/>
          <p:cNvSpPr/>
          <p:nvPr/>
        </p:nvSpPr>
        <p:spPr>
          <a:xfrm>
            <a:off x="251373" y="6605673"/>
            <a:ext cx="2568027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344" name="Shape 344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45" name="Shape 345"/>
          <p:cNvSpPr/>
          <p:nvPr>
            <p:ph type="body" sz="quarter" idx="14"/>
          </p:nvPr>
        </p:nvSpPr>
        <p:spPr>
          <a:xfrm>
            <a:off x="4830903" y="295275"/>
            <a:ext cx="4132263" cy="838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46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Shape 391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915" name="Shape 391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916" name="Shape 391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91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918" name="Shape 3918"/>
          <p:cNvSpPr/>
          <p:nvPr>
            <p:ph type="title"/>
          </p:nvPr>
        </p:nvSpPr>
        <p:spPr>
          <a:xfrm>
            <a:off x="229701" y="1918741"/>
            <a:ext cx="4117447" cy="302051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919" name="Shape 3919"/>
          <p:cNvSpPr/>
          <p:nvPr>
            <p:ph type="body" sz="half" idx="1"/>
          </p:nvPr>
        </p:nvSpPr>
        <p:spPr>
          <a:xfrm>
            <a:off x="4922518" y="310895"/>
            <a:ext cx="3895345" cy="620877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6" name="Shape 392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927" name="Shape 392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928" name="Shape 392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929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930" name="Shape 3930"/>
          <p:cNvSpPr/>
          <p:nvPr>
            <p:ph type="body" sz="quarter" idx="1"/>
          </p:nvPr>
        </p:nvSpPr>
        <p:spPr>
          <a:xfrm>
            <a:off x="236383" y="4279391"/>
            <a:ext cx="4684868" cy="38417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3945" name="Group 3945"/>
          <p:cNvGrpSpPr/>
          <p:nvPr/>
        </p:nvGrpSpPr>
        <p:grpSpPr>
          <a:xfrm>
            <a:off x="341313" y="311150"/>
            <a:ext cx="908368" cy="480227"/>
            <a:chOff x="0" y="0"/>
            <a:chExt cx="908367" cy="480226"/>
          </a:xfrm>
        </p:grpSpPr>
        <p:sp>
          <p:nvSpPr>
            <p:cNvPr id="3931" name="Shape 3931"/>
            <p:cNvSpPr/>
            <p:nvPr/>
          </p:nvSpPr>
          <p:spPr>
            <a:xfrm>
              <a:off x="255884" y="318863"/>
              <a:ext cx="41443" cy="157016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32" name="Shape 3932"/>
            <p:cNvSpPr/>
            <p:nvPr/>
          </p:nvSpPr>
          <p:spPr>
            <a:xfrm>
              <a:off x="497312" y="314514"/>
              <a:ext cx="11999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33" name="Shape 3933"/>
            <p:cNvSpPr/>
            <p:nvPr/>
          </p:nvSpPr>
          <p:spPr>
            <a:xfrm>
              <a:off x="82403" y="314514"/>
              <a:ext cx="11999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34" name="Shape 3934"/>
            <p:cNvSpPr/>
            <p:nvPr/>
          </p:nvSpPr>
          <p:spPr>
            <a:xfrm>
              <a:off x="660674" y="314514"/>
              <a:ext cx="164808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35" name="Shape 3935"/>
            <p:cNvSpPr/>
            <p:nvPr/>
          </p:nvSpPr>
          <p:spPr>
            <a:xfrm>
              <a:off x="350817" y="314514"/>
              <a:ext cx="10746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36" name="Shape 3936"/>
            <p:cNvSpPr/>
            <p:nvPr/>
          </p:nvSpPr>
          <p:spPr>
            <a:xfrm>
              <a:off x="0" y="128511"/>
              <a:ext cx="39034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37" name="Shape 3937"/>
            <p:cNvSpPr/>
            <p:nvPr/>
          </p:nvSpPr>
          <p:spPr>
            <a:xfrm>
              <a:off x="109389" y="74401"/>
              <a:ext cx="39034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38" name="Shape 3938"/>
            <p:cNvSpPr/>
            <p:nvPr/>
          </p:nvSpPr>
          <p:spPr>
            <a:xfrm>
              <a:off x="216851" y="0"/>
              <a:ext cx="39034" cy="2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39" name="Shape 3939"/>
            <p:cNvSpPr/>
            <p:nvPr/>
          </p:nvSpPr>
          <p:spPr>
            <a:xfrm>
              <a:off x="326241" y="74401"/>
              <a:ext cx="39034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40" name="Shape 3940"/>
            <p:cNvSpPr/>
            <p:nvPr/>
          </p:nvSpPr>
          <p:spPr>
            <a:xfrm>
              <a:off x="433221" y="128511"/>
              <a:ext cx="41444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41" name="Shape 3941"/>
            <p:cNvSpPr/>
            <p:nvPr/>
          </p:nvSpPr>
          <p:spPr>
            <a:xfrm>
              <a:off x="542610" y="74401"/>
              <a:ext cx="39516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42" name="Shape 3942"/>
            <p:cNvSpPr/>
            <p:nvPr/>
          </p:nvSpPr>
          <p:spPr>
            <a:xfrm>
              <a:off x="652000" y="0"/>
              <a:ext cx="39516" cy="2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43" name="Shape 3943"/>
            <p:cNvSpPr/>
            <p:nvPr/>
          </p:nvSpPr>
          <p:spPr>
            <a:xfrm>
              <a:off x="759462" y="74401"/>
              <a:ext cx="39516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44" name="Shape 3944"/>
            <p:cNvSpPr/>
            <p:nvPr/>
          </p:nvSpPr>
          <p:spPr>
            <a:xfrm>
              <a:off x="868851" y="128511"/>
              <a:ext cx="39517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946" name="Shape 3946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47" name="Shape 3947"/>
          <p:cNvSpPr/>
          <p:nvPr>
            <p:ph type="title"/>
          </p:nvPr>
        </p:nvSpPr>
        <p:spPr>
          <a:xfrm>
            <a:off x="208693" y="3282696"/>
            <a:ext cx="4712557" cy="102235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948" name="Shape 3948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49" name="Shape 3949"/>
          <p:cNvSpPr/>
          <p:nvPr>
            <p:ph type="pic" sz="quarter" idx="13"/>
          </p:nvPr>
        </p:nvSpPr>
        <p:spPr>
          <a:xfrm>
            <a:off x="5540375" y="1917700"/>
            <a:ext cx="2676525" cy="28892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Shape 395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957" name="Shape 395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958" name="Shape 395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959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960" name="Shape 3960"/>
          <p:cNvSpPr/>
          <p:nvPr/>
        </p:nvSpPr>
        <p:spPr>
          <a:xfrm>
            <a:off x="-12700" y="6141720"/>
            <a:ext cx="9156700" cy="7162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961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62" name="Shape 3962"/>
          <p:cNvSpPr/>
          <p:nvPr/>
        </p:nvSpPr>
        <p:spPr>
          <a:xfrm>
            <a:off x="1823498" y="-3578088"/>
            <a:ext cx="1729741" cy="1401417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63" name="Shape 3963"/>
          <p:cNvSpPr/>
          <p:nvPr/>
        </p:nvSpPr>
        <p:spPr>
          <a:xfrm>
            <a:off x="0" y="-64521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64" name="Shape 3964"/>
          <p:cNvSpPr/>
          <p:nvPr/>
        </p:nvSpPr>
        <p:spPr>
          <a:xfrm rot="10800000">
            <a:off x="1013791" y="-64521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65" name="Shape 3965"/>
          <p:cNvSpPr/>
          <p:nvPr/>
        </p:nvSpPr>
        <p:spPr>
          <a:xfrm>
            <a:off x="6375620" y="1711187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66" name="Shape 3966"/>
          <p:cNvSpPr/>
          <p:nvPr/>
        </p:nvSpPr>
        <p:spPr>
          <a:xfrm>
            <a:off x="8105450" y="834887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67" name="Shape 3967"/>
          <p:cNvSpPr/>
          <p:nvPr/>
        </p:nvSpPr>
        <p:spPr>
          <a:xfrm rot="10800000">
            <a:off x="3036073" y="-3377649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68" name="Shape 3968"/>
          <p:cNvSpPr/>
          <p:nvPr>
            <p:ph type="title"/>
          </p:nvPr>
        </p:nvSpPr>
        <p:spPr>
          <a:xfrm>
            <a:off x="237743" y="484631"/>
            <a:ext cx="8755130" cy="4372133"/>
          </a:xfrm>
          <a:prstGeom prst="rect">
            <a:avLst/>
          </a:prstGeom>
        </p:spPr>
        <p:txBody>
          <a:bodyPr anchor="b"/>
          <a:lstStyle>
            <a:lvl1pPr marL="228600" indent="-228600" algn="l">
              <a:lnSpc>
                <a:spcPct val="80000"/>
              </a:lnSpc>
              <a:buSzPct val="100000"/>
              <a:buFont typeface="Arial"/>
              <a:buChar char="“"/>
              <a:defRPr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969" name="Shape 3969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970" name="Shape 3970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971" name="Shape 3971"/>
          <p:cNvSpPr/>
          <p:nvPr>
            <p:ph type="body" sz="quarter" idx="1"/>
          </p:nvPr>
        </p:nvSpPr>
        <p:spPr>
          <a:xfrm>
            <a:off x="460248" y="5358903"/>
            <a:ext cx="8574686" cy="6143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972" name="Shape 3972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973" name="Shape 3973"/>
          <p:cNvSpPr/>
          <p:nvPr/>
        </p:nvSpPr>
        <p:spPr>
          <a:xfrm>
            <a:off x="8653188" y="6571942"/>
            <a:ext cx="247223" cy="183723"/>
          </a:xfrm>
          <a:prstGeom prst="rect">
            <a:avLst/>
          </a:prstGeom>
          <a:ln w="12700">
            <a:miter lim="400000"/>
          </a:ln>
        </p:spPr>
        <p:txBody>
          <a:bodyPr wrap="none" lIns="41060" tIns="41060" rIns="41060" bIns="41060" anchor="b">
            <a:spAutoFit/>
          </a:bodyPr>
          <a:lstStyle/>
          <a:p>
            <a: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0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1" name="Shape 3981"/>
          <p:cNvSpPr/>
          <p:nvPr/>
        </p:nvSpPr>
        <p:spPr>
          <a:xfrm>
            <a:off x="1891875" y="795527"/>
            <a:ext cx="5349241" cy="4005073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82" name="Shape 3982"/>
          <p:cNvSpPr/>
          <p:nvPr/>
        </p:nvSpPr>
        <p:spPr>
          <a:xfrm>
            <a:off x="1891874" y="4794351"/>
            <a:ext cx="5347552" cy="9963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14300" dist="38100" dir="54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83" name="Shape 3983"/>
          <p:cNvSpPr/>
          <p:nvPr>
            <p:ph type="pic" sz="half" idx="13"/>
          </p:nvPr>
        </p:nvSpPr>
        <p:spPr>
          <a:xfrm>
            <a:off x="1900238" y="795527"/>
            <a:ext cx="5329238" cy="4005073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984" name="Shape 3984"/>
          <p:cNvSpPr/>
          <p:nvPr>
            <p:ph type="title"/>
          </p:nvPr>
        </p:nvSpPr>
        <p:spPr>
          <a:xfrm>
            <a:off x="2065870" y="4873438"/>
            <a:ext cx="5074072" cy="838201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2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985" name="Shape 3985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986" name="Shape 3986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987" name="Shape 3987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988" name="Shape 398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5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96" name="Shape 3996"/>
          <p:cNvSpPr/>
          <p:nvPr/>
        </p:nvSpPr>
        <p:spPr>
          <a:xfrm>
            <a:off x="338327" y="310896"/>
            <a:ext cx="3273554" cy="2459736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97" name="Shape 3997"/>
          <p:cNvSpPr/>
          <p:nvPr>
            <p:ph type="pic" sz="quarter" idx="13"/>
          </p:nvPr>
        </p:nvSpPr>
        <p:spPr>
          <a:xfrm>
            <a:off x="338327" y="310895"/>
            <a:ext cx="3273554" cy="2459737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998" name="Shape 3998"/>
          <p:cNvSpPr/>
          <p:nvPr>
            <p:ph type="title"/>
          </p:nvPr>
        </p:nvSpPr>
        <p:spPr>
          <a:xfrm>
            <a:off x="229703" y="3429000"/>
            <a:ext cx="7009298" cy="142192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999" name="Shape 3999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000" name="Shape 4000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001" name="Shape 400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4002" name="Shape 400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9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10" name="Shape 4010"/>
          <p:cNvSpPr/>
          <p:nvPr/>
        </p:nvSpPr>
        <p:spPr>
          <a:xfrm>
            <a:off x="4992623" y="859536"/>
            <a:ext cx="3630169" cy="5029201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11" name="Shape 4011"/>
          <p:cNvSpPr/>
          <p:nvPr>
            <p:ph type="pic" sz="half" idx="13"/>
          </p:nvPr>
        </p:nvSpPr>
        <p:spPr>
          <a:xfrm>
            <a:off x="4992623" y="859536"/>
            <a:ext cx="3630169" cy="5029201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012" name="Shape 4012"/>
          <p:cNvSpPr/>
          <p:nvPr>
            <p:ph type="title"/>
          </p:nvPr>
        </p:nvSpPr>
        <p:spPr>
          <a:xfrm>
            <a:off x="229703" y="728971"/>
            <a:ext cx="4349918" cy="108953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013" name="Shape 4013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014" name="Shape 4014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015" name="Shape 401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4016" name="Shape 401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3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4" name="Shape 4024"/>
          <p:cNvSpPr/>
          <p:nvPr/>
        </p:nvSpPr>
        <p:spPr>
          <a:xfrm>
            <a:off x="3668712" y="311148"/>
            <a:ext cx="3268138" cy="26606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25" name="Shape 4025"/>
          <p:cNvSpPr/>
          <p:nvPr>
            <p:ph type="pic" sz="quarter" idx="13"/>
          </p:nvPr>
        </p:nvSpPr>
        <p:spPr>
          <a:xfrm>
            <a:off x="3668988" y="311149"/>
            <a:ext cx="3267862" cy="2660652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026" name="Shape 4026"/>
          <p:cNvSpPr/>
          <p:nvPr/>
        </p:nvSpPr>
        <p:spPr>
          <a:xfrm>
            <a:off x="334963" y="311148"/>
            <a:ext cx="3258612" cy="26606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27" name="Shape 4027"/>
          <p:cNvSpPr/>
          <p:nvPr>
            <p:ph type="pic" sz="quarter" idx="14"/>
          </p:nvPr>
        </p:nvSpPr>
        <p:spPr>
          <a:xfrm>
            <a:off x="320823" y="311149"/>
            <a:ext cx="3272753" cy="2660652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028" name="Shape 4028"/>
          <p:cNvSpPr/>
          <p:nvPr/>
        </p:nvSpPr>
        <p:spPr>
          <a:xfrm>
            <a:off x="7011988" y="311148"/>
            <a:ext cx="1806575" cy="1308103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29" name="Shape 4029"/>
          <p:cNvSpPr/>
          <p:nvPr>
            <p:ph type="pic" sz="quarter" idx="15"/>
          </p:nvPr>
        </p:nvSpPr>
        <p:spPr>
          <a:xfrm>
            <a:off x="7011988" y="311149"/>
            <a:ext cx="1806574" cy="1308101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030" name="Shape 4030"/>
          <p:cNvSpPr/>
          <p:nvPr/>
        </p:nvSpPr>
        <p:spPr>
          <a:xfrm>
            <a:off x="334963" y="3028950"/>
            <a:ext cx="2501965" cy="345893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31" name="Shape 4031"/>
          <p:cNvSpPr/>
          <p:nvPr>
            <p:ph type="pic" sz="quarter" idx="16"/>
          </p:nvPr>
        </p:nvSpPr>
        <p:spPr>
          <a:xfrm>
            <a:off x="320823" y="3028950"/>
            <a:ext cx="2516105" cy="3458935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032" name="Shape 4032"/>
          <p:cNvSpPr/>
          <p:nvPr/>
        </p:nvSpPr>
        <p:spPr>
          <a:xfrm>
            <a:off x="2911475" y="3028950"/>
            <a:ext cx="4025376" cy="345893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33" name="Shape 4033"/>
          <p:cNvSpPr/>
          <p:nvPr>
            <p:ph type="pic" sz="half" idx="17"/>
          </p:nvPr>
        </p:nvSpPr>
        <p:spPr>
          <a:xfrm>
            <a:off x="2908333" y="3028950"/>
            <a:ext cx="4028518" cy="3458935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034" name="Shape 4034"/>
          <p:cNvSpPr/>
          <p:nvPr/>
        </p:nvSpPr>
        <p:spPr>
          <a:xfrm>
            <a:off x="7011988" y="1683656"/>
            <a:ext cx="1806575" cy="34421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35" name="Shape 4035"/>
          <p:cNvSpPr/>
          <p:nvPr>
            <p:ph type="pic" sz="quarter" idx="18"/>
          </p:nvPr>
        </p:nvSpPr>
        <p:spPr>
          <a:xfrm>
            <a:off x="7011988" y="1676400"/>
            <a:ext cx="1806574" cy="3449410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036" name="Shape 4036"/>
          <p:cNvSpPr/>
          <p:nvPr/>
        </p:nvSpPr>
        <p:spPr>
          <a:xfrm>
            <a:off x="7011988" y="5182959"/>
            <a:ext cx="1806575" cy="1304926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37" name="Shape 4037"/>
          <p:cNvSpPr/>
          <p:nvPr>
            <p:ph type="pic" sz="quarter" idx="19"/>
          </p:nvPr>
        </p:nvSpPr>
        <p:spPr>
          <a:xfrm>
            <a:off x="7011988" y="5182959"/>
            <a:ext cx="1806574" cy="1304926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038" name="Shape 4038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039" name="Shape 4039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040" name="Shape 404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4041" name="Shape 404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Shape 4048"/>
          <p:cNvSpPr/>
          <p:nvPr/>
        </p:nvSpPr>
        <p:spPr>
          <a:xfrm>
            <a:off x="338327" y="310895"/>
            <a:ext cx="8476489" cy="6075392"/>
          </a:xfrm>
          <a:prstGeom prst="rect">
            <a:avLst/>
          </a:prstGeom>
          <a:solidFill>
            <a:srgbClr val="F2F2F2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49" name="Shape 4049"/>
          <p:cNvSpPr/>
          <p:nvPr>
            <p:ph type="pic" idx="13"/>
          </p:nvPr>
        </p:nvSpPr>
        <p:spPr>
          <a:xfrm>
            <a:off x="333375" y="310895"/>
            <a:ext cx="8474869" cy="6054187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4050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4862"/>
            <a:ext cx="8477250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4051" name="Shape 405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052" name="Shape 4052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4053" name="Shape 4053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Shape 4060"/>
          <p:cNvSpPr/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061" name="Shape 4061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8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69" name="Shape 406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4084" name="Group 4084"/>
          <p:cNvGrpSpPr/>
          <p:nvPr/>
        </p:nvGrpSpPr>
        <p:grpSpPr>
          <a:xfrm>
            <a:off x="341314" y="6124575"/>
            <a:ext cx="787134" cy="416134"/>
            <a:chOff x="0" y="0"/>
            <a:chExt cx="787133" cy="416133"/>
          </a:xfrm>
        </p:grpSpPr>
        <p:sp>
          <p:nvSpPr>
            <p:cNvPr id="4070" name="Shape 4070"/>
            <p:cNvSpPr/>
            <p:nvPr/>
          </p:nvSpPr>
          <p:spPr>
            <a:xfrm>
              <a:off x="221733" y="276306"/>
              <a:ext cx="35912" cy="1360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71" name="Shape 4071"/>
            <p:cNvSpPr/>
            <p:nvPr/>
          </p:nvSpPr>
          <p:spPr>
            <a:xfrm>
              <a:off x="430939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72" name="Shape 4072"/>
            <p:cNvSpPr/>
            <p:nvPr/>
          </p:nvSpPr>
          <p:spPr>
            <a:xfrm>
              <a:off x="71405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73" name="Shape 4073"/>
            <p:cNvSpPr/>
            <p:nvPr/>
          </p:nvSpPr>
          <p:spPr>
            <a:xfrm>
              <a:off x="572498" y="272538"/>
              <a:ext cx="142812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74" name="Shape 4074"/>
            <p:cNvSpPr/>
            <p:nvPr/>
          </p:nvSpPr>
          <p:spPr>
            <a:xfrm>
              <a:off x="303996" y="272538"/>
              <a:ext cx="93121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75" name="Shape 4075"/>
            <p:cNvSpPr/>
            <p:nvPr/>
          </p:nvSpPr>
          <p:spPr>
            <a:xfrm>
              <a:off x="0" y="111359"/>
              <a:ext cx="33824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76" name="Shape 4076"/>
            <p:cNvSpPr/>
            <p:nvPr/>
          </p:nvSpPr>
          <p:spPr>
            <a:xfrm>
              <a:off x="9478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77" name="Shape 4077"/>
            <p:cNvSpPr/>
            <p:nvPr/>
          </p:nvSpPr>
          <p:spPr>
            <a:xfrm>
              <a:off x="187909" y="0"/>
              <a:ext cx="33825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78" name="Shape 4078"/>
            <p:cNvSpPr/>
            <p:nvPr/>
          </p:nvSpPr>
          <p:spPr>
            <a:xfrm>
              <a:off x="28269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79" name="Shape 4079"/>
            <p:cNvSpPr/>
            <p:nvPr/>
          </p:nvSpPr>
          <p:spPr>
            <a:xfrm>
              <a:off x="375401" y="111359"/>
              <a:ext cx="3591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80" name="Shape 4080"/>
            <p:cNvSpPr/>
            <p:nvPr/>
          </p:nvSpPr>
          <p:spPr>
            <a:xfrm>
              <a:off x="47019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81" name="Shape 4081"/>
            <p:cNvSpPr/>
            <p:nvPr/>
          </p:nvSpPr>
          <p:spPr>
            <a:xfrm>
              <a:off x="564982" y="0"/>
              <a:ext cx="34242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82" name="Shape 4082"/>
            <p:cNvSpPr/>
            <p:nvPr/>
          </p:nvSpPr>
          <p:spPr>
            <a:xfrm>
              <a:off x="65810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83" name="Shape 4083"/>
            <p:cNvSpPr/>
            <p:nvPr/>
          </p:nvSpPr>
          <p:spPr>
            <a:xfrm>
              <a:off x="752891" y="111359"/>
              <a:ext cx="3424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4085" name="Shape 4085"/>
          <p:cNvSpPr/>
          <p:nvPr>
            <p:ph type="media" idx="13"/>
          </p:nvPr>
        </p:nvSpPr>
        <p:spPr>
          <a:xfrm>
            <a:off x="2639916" y="778668"/>
            <a:ext cx="5897881" cy="44256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086" name="Shape 4086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354" name="Shape 35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55" name="Shape 355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56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Shape 357"/>
          <p:cNvSpPr/>
          <p:nvPr>
            <p:ph type="body" sz="quarter" idx="1"/>
          </p:nvPr>
        </p:nvSpPr>
        <p:spPr>
          <a:xfrm>
            <a:off x="244475" y="1600200"/>
            <a:ext cx="2622550" cy="439102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8" name="Shape 358"/>
          <p:cNvSpPr/>
          <p:nvPr>
            <p:ph type="body" sz="quarter" idx="13"/>
          </p:nvPr>
        </p:nvSpPr>
        <p:spPr>
          <a:xfrm>
            <a:off x="3292473" y="1600200"/>
            <a:ext cx="2593976" cy="436245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9" name="Shape 359"/>
          <p:cNvSpPr/>
          <p:nvPr>
            <p:ph type="body" sz="quarter" idx="14"/>
          </p:nvPr>
        </p:nvSpPr>
        <p:spPr>
          <a:xfrm>
            <a:off x="6300787" y="1600200"/>
            <a:ext cx="2633663" cy="4333875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0" name="Shape 360"/>
          <p:cNvSpPr/>
          <p:nvPr>
            <p:ph type="body" sz="quarter" idx="15"/>
          </p:nvPr>
        </p:nvSpPr>
        <p:spPr>
          <a:xfrm>
            <a:off x="219455" y="100583"/>
            <a:ext cx="2670050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1" name="Shape 361"/>
          <p:cNvSpPr/>
          <p:nvPr>
            <p:ph type="body" sz="quarter" idx="16"/>
          </p:nvPr>
        </p:nvSpPr>
        <p:spPr>
          <a:xfrm>
            <a:off x="3255264" y="100583"/>
            <a:ext cx="2670049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2" name="Shape 362"/>
          <p:cNvSpPr/>
          <p:nvPr>
            <p:ph type="body" sz="quarter" idx="17"/>
          </p:nvPr>
        </p:nvSpPr>
        <p:spPr>
          <a:xfrm>
            <a:off x="6273301" y="100583"/>
            <a:ext cx="2670050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3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94" name="Shape 4094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095" name="Shape 4095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096" name="Shape 409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4097" name="Shape 409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Shape 410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105" name="Shape 410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4106" name="Shape 410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3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14" name="Shape 4114"/>
          <p:cNvSpPr/>
          <p:nvPr/>
        </p:nvSpPr>
        <p:spPr>
          <a:xfrm>
            <a:off x="4373702" y="5844549"/>
            <a:ext cx="41444" cy="1570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15" name="Shape 4115"/>
          <p:cNvSpPr/>
          <p:nvPr/>
        </p:nvSpPr>
        <p:spPr>
          <a:xfrm>
            <a:off x="4615129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16" name="Shape 4116"/>
          <p:cNvSpPr/>
          <p:nvPr/>
        </p:nvSpPr>
        <p:spPr>
          <a:xfrm>
            <a:off x="4200221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17" name="Shape 4117"/>
          <p:cNvSpPr/>
          <p:nvPr/>
        </p:nvSpPr>
        <p:spPr>
          <a:xfrm>
            <a:off x="4778490" y="5840202"/>
            <a:ext cx="164808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18" name="Shape 4118"/>
          <p:cNvSpPr/>
          <p:nvPr/>
        </p:nvSpPr>
        <p:spPr>
          <a:xfrm>
            <a:off x="4468633" y="5840202"/>
            <a:ext cx="107463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19" name="Shape 4119"/>
          <p:cNvSpPr/>
          <p:nvPr/>
        </p:nvSpPr>
        <p:spPr>
          <a:xfrm>
            <a:off x="4117816" y="5654197"/>
            <a:ext cx="3903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20" name="Shape 4120"/>
          <p:cNvSpPr/>
          <p:nvPr/>
        </p:nvSpPr>
        <p:spPr>
          <a:xfrm>
            <a:off x="4227205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21" name="Shape 4121"/>
          <p:cNvSpPr/>
          <p:nvPr/>
        </p:nvSpPr>
        <p:spPr>
          <a:xfrm>
            <a:off x="4334669" y="5525687"/>
            <a:ext cx="39034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22" name="Shape 4122"/>
          <p:cNvSpPr/>
          <p:nvPr/>
        </p:nvSpPr>
        <p:spPr>
          <a:xfrm>
            <a:off x="4444057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23" name="Shape 4123"/>
          <p:cNvSpPr/>
          <p:nvPr/>
        </p:nvSpPr>
        <p:spPr>
          <a:xfrm>
            <a:off x="4551038" y="5654197"/>
            <a:ext cx="4144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24" name="Shape 4124"/>
          <p:cNvSpPr/>
          <p:nvPr/>
        </p:nvSpPr>
        <p:spPr>
          <a:xfrm>
            <a:off x="4660427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25" name="Shape 4125"/>
          <p:cNvSpPr/>
          <p:nvPr/>
        </p:nvSpPr>
        <p:spPr>
          <a:xfrm>
            <a:off x="4769818" y="5525687"/>
            <a:ext cx="39516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26" name="Shape 4126"/>
          <p:cNvSpPr/>
          <p:nvPr/>
        </p:nvSpPr>
        <p:spPr>
          <a:xfrm>
            <a:off x="4877279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27" name="Shape 4127"/>
          <p:cNvSpPr/>
          <p:nvPr/>
        </p:nvSpPr>
        <p:spPr>
          <a:xfrm>
            <a:off x="4986668" y="5654197"/>
            <a:ext cx="39516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28" name="Shape 4128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5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36" name="Shape 4136"/>
          <p:cNvSpPr/>
          <p:nvPr/>
        </p:nvSpPr>
        <p:spPr>
          <a:xfrm>
            <a:off x="6312989" y="3708603"/>
            <a:ext cx="116617" cy="441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37" name="Shape 4137"/>
          <p:cNvSpPr/>
          <p:nvPr/>
        </p:nvSpPr>
        <p:spPr>
          <a:xfrm>
            <a:off x="6992342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38" name="Shape 4138"/>
          <p:cNvSpPr/>
          <p:nvPr/>
        </p:nvSpPr>
        <p:spPr>
          <a:xfrm>
            <a:off x="5824830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39" name="Shape 4139"/>
          <p:cNvSpPr/>
          <p:nvPr/>
        </p:nvSpPr>
        <p:spPr>
          <a:xfrm>
            <a:off x="7452022" y="3697604"/>
            <a:ext cx="463751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40" name="Shape 4140"/>
          <p:cNvSpPr/>
          <p:nvPr/>
        </p:nvSpPr>
        <p:spPr>
          <a:xfrm>
            <a:off x="6580116" y="3697604"/>
            <a:ext cx="302388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41" name="Shape 4141"/>
          <p:cNvSpPr/>
          <p:nvPr/>
        </p:nvSpPr>
        <p:spPr>
          <a:xfrm>
            <a:off x="5592955" y="3082439"/>
            <a:ext cx="109836" cy="2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42" name="Shape 4142"/>
          <p:cNvSpPr/>
          <p:nvPr/>
        </p:nvSpPr>
        <p:spPr>
          <a:xfrm>
            <a:off x="5900763" y="2930180"/>
            <a:ext cx="109836" cy="3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43" name="Shape 4143"/>
          <p:cNvSpPr/>
          <p:nvPr/>
        </p:nvSpPr>
        <p:spPr>
          <a:xfrm>
            <a:off x="6203153" y="2720821"/>
            <a:ext cx="109836" cy="69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44" name="Shape 4144"/>
          <p:cNvSpPr/>
          <p:nvPr/>
        </p:nvSpPr>
        <p:spPr>
          <a:xfrm>
            <a:off x="6510963" y="2930181"/>
            <a:ext cx="109836" cy="37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45" name="Shape 4145"/>
          <p:cNvSpPr/>
          <p:nvPr/>
        </p:nvSpPr>
        <p:spPr>
          <a:xfrm>
            <a:off x="6811994" y="3082439"/>
            <a:ext cx="116617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46" name="Shape 4146"/>
          <p:cNvSpPr/>
          <p:nvPr/>
        </p:nvSpPr>
        <p:spPr>
          <a:xfrm>
            <a:off x="7119805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47" name="Shape 4147"/>
          <p:cNvSpPr/>
          <p:nvPr/>
        </p:nvSpPr>
        <p:spPr>
          <a:xfrm>
            <a:off x="7427617" y="2720823"/>
            <a:ext cx="111192" cy="69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48" name="Shape 4148"/>
          <p:cNvSpPr/>
          <p:nvPr/>
        </p:nvSpPr>
        <p:spPr>
          <a:xfrm>
            <a:off x="7730001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49" name="Shape 4149"/>
          <p:cNvSpPr/>
          <p:nvPr/>
        </p:nvSpPr>
        <p:spPr>
          <a:xfrm>
            <a:off x="8037814" y="3082439"/>
            <a:ext cx="111192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50" name="Shape 4150"/>
          <p:cNvSpPr/>
          <p:nvPr/>
        </p:nvSpPr>
        <p:spPr>
          <a:xfrm>
            <a:off x="644690" y="3060487"/>
            <a:ext cx="236603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4151" name="Shape 4151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8" name="image6.jpeg" descr="Complex_Gradient7.jpg"/>
          <p:cNvPicPr>
            <a:picLocks noChangeAspect="1"/>
          </p:cNvPicPr>
          <p:nvPr/>
        </p:nvPicPr>
        <p:blipFill>
          <a:blip r:embed="rId2">
            <a:extLst/>
          </a:blip>
          <a:srcRect l="1695" t="0" r="14437" b="0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59" name="Shape 4159"/>
          <p:cNvSpPr/>
          <p:nvPr/>
        </p:nvSpPr>
        <p:spPr>
          <a:xfrm>
            <a:off x="4373702" y="5844549"/>
            <a:ext cx="41444" cy="1570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60" name="Shape 4160"/>
          <p:cNvSpPr/>
          <p:nvPr/>
        </p:nvSpPr>
        <p:spPr>
          <a:xfrm>
            <a:off x="4615129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61" name="Shape 4161"/>
          <p:cNvSpPr/>
          <p:nvPr/>
        </p:nvSpPr>
        <p:spPr>
          <a:xfrm>
            <a:off x="4200221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62" name="Shape 4162"/>
          <p:cNvSpPr/>
          <p:nvPr/>
        </p:nvSpPr>
        <p:spPr>
          <a:xfrm>
            <a:off x="4778490" y="5840202"/>
            <a:ext cx="164808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63" name="Shape 4163"/>
          <p:cNvSpPr/>
          <p:nvPr/>
        </p:nvSpPr>
        <p:spPr>
          <a:xfrm>
            <a:off x="4468633" y="5840202"/>
            <a:ext cx="107463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64" name="Shape 4164"/>
          <p:cNvSpPr/>
          <p:nvPr/>
        </p:nvSpPr>
        <p:spPr>
          <a:xfrm>
            <a:off x="4117816" y="5654197"/>
            <a:ext cx="3903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65" name="Shape 4165"/>
          <p:cNvSpPr/>
          <p:nvPr/>
        </p:nvSpPr>
        <p:spPr>
          <a:xfrm>
            <a:off x="4227205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66" name="Shape 4166"/>
          <p:cNvSpPr/>
          <p:nvPr/>
        </p:nvSpPr>
        <p:spPr>
          <a:xfrm>
            <a:off x="4334669" y="5525687"/>
            <a:ext cx="39034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67" name="Shape 4167"/>
          <p:cNvSpPr/>
          <p:nvPr/>
        </p:nvSpPr>
        <p:spPr>
          <a:xfrm>
            <a:off x="4444057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68" name="Shape 4168"/>
          <p:cNvSpPr/>
          <p:nvPr/>
        </p:nvSpPr>
        <p:spPr>
          <a:xfrm>
            <a:off x="4551038" y="5654197"/>
            <a:ext cx="4144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69" name="Shape 4169"/>
          <p:cNvSpPr/>
          <p:nvPr/>
        </p:nvSpPr>
        <p:spPr>
          <a:xfrm>
            <a:off x="4660427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70" name="Shape 4170"/>
          <p:cNvSpPr/>
          <p:nvPr/>
        </p:nvSpPr>
        <p:spPr>
          <a:xfrm>
            <a:off x="4769818" y="5525687"/>
            <a:ext cx="39516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71" name="Shape 4171"/>
          <p:cNvSpPr/>
          <p:nvPr/>
        </p:nvSpPr>
        <p:spPr>
          <a:xfrm>
            <a:off x="4877279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72" name="Shape 4172"/>
          <p:cNvSpPr/>
          <p:nvPr/>
        </p:nvSpPr>
        <p:spPr>
          <a:xfrm>
            <a:off x="4986668" y="5654197"/>
            <a:ext cx="39516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73" name="Shape 4173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0" name="image6.jpeg" descr="Complex_Gradient7.jpg"/>
          <p:cNvPicPr>
            <a:picLocks noChangeAspect="1"/>
          </p:cNvPicPr>
          <p:nvPr/>
        </p:nvPicPr>
        <p:blipFill>
          <a:blip r:embed="rId2">
            <a:extLst/>
          </a:blip>
          <a:srcRect l="1695" t="0" r="14437" b="0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81" name="Shape 4181"/>
          <p:cNvSpPr/>
          <p:nvPr/>
        </p:nvSpPr>
        <p:spPr>
          <a:xfrm>
            <a:off x="644690" y="3060487"/>
            <a:ext cx="236603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4182" name="Shape 4182"/>
          <p:cNvSpPr/>
          <p:nvPr/>
        </p:nvSpPr>
        <p:spPr>
          <a:xfrm>
            <a:off x="6312989" y="3708603"/>
            <a:ext cx="116617" cy="441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83" name="Shape 4183"/>
          <p:cNvSpPr/>
          <p:nvPr/>
        </p:nvSpPr>
        <p:spPr>
          <a:xfrm>
            <a:off x="6992342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84" name="Shape 4184"/>
          <p:cNvSpPr/>
          <p:nvPr/>
        </p:nvSpPr>
        <p:spPr>
          <a:xfrm>
            <a:off x="5824830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85" name="Shape 4185"/>
          <p:cNvSpPr/>
          <p:nvPr/>
        </p:nvSpPr>
        <p:spPr>
          <a:xfrm>
            <a:off x="7452022" y="3697604"/>
            <a:ext cx="463751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86" name="Shape 4186"/>
          <p:cNvSpPr/>
          <p:nvPr/>
        </p:nvSpPr>
        <p:spPr>
          <a:xfrm>
            <a:off x="6580116" y="3697604"/>
            <a:ext cx="302388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87" name="Shape 4187"/>
          <p:cNvSpPr/>
          <p:nvPr/>
        </p:nvSpPr>
        <p:spPr>
          <a:xfrm>
            <a:off x="5592955" y="3082439"/>
            <a:ext cx="109836" cy="2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88" name="Shape 4188"/>
          <p:cNvSpPr/>
          <p:nvPr/>
        </p:nvSpPr>
        <p:spPr>
          <a:xfrm>
            <a:off x="5900763" y="2930180"/>
            <a:ext cx="109836" cy="3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89" name="Shape 4189"/>
          <p:cNvSpPr/>
          <p:nvPr/>
        </p:nvSpPr>
        <p:spPr>
          <a:xfrm>
            <a:off x="6203153" y="2720821"/>
            <a:ext cx="109836" cy="69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90" name="Shape 4190"/>
          <p:cNvSpPr/>
          <p:nvPr/>
        </p:nvSpPr>
        <p:spPr>
          <a:xfrm>
            <a:off x="6510963" y="2930181"/>
            <a:ext cx="109836" cy="37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91" name="Shape 4191"/>
          <p:cNvSpPr/>
          <p:nvPr/>
        </p:nvSpPr>
        <p:spPr>
          <a:xfrm>
            <a:off x="6811994" y="3082439"/>
            <a:ext cx="116617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92" name="Shape 4192"/>
          <p:cNvSpPr/>
          <p:nvPr/>
        </p:nvSpPr>
        <p:spPr>
          <a:xfrm>
            <a:off x="7119805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93" name="Shape 4193"/>
          <p:cNvSpPr/>
          <p:nvPr/>
        </p:nvSpPr>
        <p:spPr>
          <a:xfrm>
            <a:off x="7427617" y="2720823"/>
            <a:ext cx="111192" cy="69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94" name="Shape 4194"/>
          <p:cNvSpPr/>
          <p:nvPr/>
        </p:nvSpPr>
        <p:spPr>
          <a:xfrm>
            <a:off x="7730001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95" name="Shape 4195"/>
          <p:cNvSpPr/>
          <p:nvPr/>
        </p:nvSpPr>
        <p:spPr>
          <a:xfrm>
            <a:off x="8037814" y="3082439"/>
            <a:ext cx="111192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96" name="Shape 4196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5401"/>
            <a:ext cx="8477250" cy="171452"/>
          </a:xfrm>
          <a:prstGeom prst="rect">
            <a:avLst/>
          </a:prstGeom>
          <a:ln w="12700">
            <a:miter lim="400000"/>
          </a:ln>
        </p:spPr>
      </p:pic>
      <p:sp>
        <p:nvSpPr>
          <p:cNvPr id="4204" name="Shape 4204"/>
          <p:cNvSpPr/>
          <p:nvPr/>
        </p:nvSpPr>
        <p:spPr>
          <a:xfrm>
            <a:off x="3405190" y="5440381"/>
            <a:ext cx="598489" cy="1146176"/>
          </a:xfrm>
          <a:prstGeom prst="rect">
            <a:avLst/>
          </a:prstGeom>
          <a:solidFill>
            <a:srgbClr val="6DB34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05" name="Shape 4205"/>
          <p:cNvSpPr/>
          <p:nvPr/>
        </p:nvSpPr>
        <p:spPr>
          <a:xfrm>
            <a:off x="1460515" y="5440381"/>
            <a:ext cx="473076" cy="1146176"/>
          </a:xfrm>
          <a:prstGeom prst="rect">
            <a:avLst/>
          </a:prstGeom>
          <a:solidFill>
            <a:srgbClr val="6DB344">
              <a:alpha val="450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06" name="Shape 4206"/>
          <p:cNvSpPr/>
          <p:nvPr/>
        </p:nvSpPr>
        <p:spPr>
          <a:xfrm>
            <a:off x="4772050" y="5440381"/>
            <a:ext cx="473076" cy="1146176"/>
          </a:xfrm>
          <a:prstGeom prst="rect">
            <a:avLst/>
          </a:prstGeom>
          <a:solidFill>
            <a:srgbClr val="0096D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07" name="Shape 4207"/>
          <p:cNvSpPr/>
          <p:nvPr/>
        </p:nvSpPr>
        <p:spPr>
          <a:xfrm flipH="1" rot="10800000">
            <a:off x="822325" y="4716464"/>
            <a:ext cx="655638" cy="15081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08" name="Shape 4208"/>
          <p:cNvSpPr/>
          <p:nvPr/>
        </p:nvSpPr>
        <p:spPr>
          <a:xfrm flipH="1" rot="10800000">
            <a:off x="1331915" y="1981202"/>
            <a:ext cx="657226" cy="424338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09" name="Shape 4209"/>
          <p:cNvSpPr/>
          <p:nvPr/>
        </p:nvSpPr>
        <p:spPr>
          <a:xfrm flipH="1" rot="10800000">
            <a:off x="5391162" y="1731965"/>
            <a:ext cx="657226" cy="42433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10" name="Shape 4210"/>
          <p:cNvSpPr/>
          <p:nvPr/>
        </p:nvSpPr>
        <p:spPr>
          <a:xfrm flipH="1" rot="10800000">
            <a:off x="8162925" y="1731965"/>
            <a:ext cx="655638" cy="42433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11" name="Shape 4211"/>
          <p:cNvSpPr/>
          <p:nvPr/>
        </p:nvSpPr>
        <p:spPr>
          <a:xfrm flipH="1" rot="10800000">
            <a:off x="3770341" y="1981202"/>
            <a:ext cx="657226" cy="424338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12" name="Shape 4212"/>
          <p:cNvSpPr/>
          <p:nvPr/>
        </p:nvSpPr>
        <p:spPr>
          <a:xfrm>
            <a:off x="27" y="6537325"/>
            <a:ext cx="9129715" cy="3206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13" name="Shape 4213"/>
          <p:cNvSpPr/>
          <p:nvPr/>
        </p:nvSpPr>
        <p:spPr>
          <a:xfrm>
            <a:off x="299983" y="6590159"/>
            <a:ext cx="1856501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ct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214" name="Shape 4214"/>
          <p:cNvSpPr/>
          <p:nvPr/>
        </p:nvSpPr>
        <p:spPr>
          <a:xfrm>
            <a:off x="7866740" y="6588571"/>
            <a:ext cx="708963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215" name="Shape 4215"/>
          <p:cNvSpPr/>
          <p:nvPr>
            <p:ph type="sldNum" sz="quarter" idx="2"/>
          </p:nvPr>
        </p:nvSpPr>
        <p:spPr>
          <a:xfrm>
            <a:off x="8731085" y="6585395"/>
            <a:ext cx="179581" cy="171023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216" name="Shape 4216"/>
          <p:cNvSpPr/>
          <p:nvPr/>
        </p:nvSpPr>
        <p:spPr>
          <a:xfrm>
            <a:off x="27" y="6537325"/>
            <a:ext cx="9129715" cy="3206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17" name="Shape 4217"/>
          <p:cNvSpPr/>
          <p:nvPr/>
        </p:nvSpPr>
        <p:spPr>
          <a:xfrm>
            <a:off x="299983" y="6590159"/>
            <a:ext cx="1856501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ct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218" name="Shape 4218"/>
          <p:cNvSpPr/>
          <p:nvPr/>
        </p:nvSpPr>
        <p:spPr>
          <a:xfrm>
            <a:off x="7866740" y="6588571"/>
            <a:ext cx="708963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219" name="Shape 4219"/>
          <p:cNvSpPr/>
          <p:nvPr/>
        </p:nvSpPr>
        <p:spPr>
          <a:xfrm>
            <a:off x="8663443" y="6572695"/>
            <a:ext cx="247223" cy="183723"/>
          </a:xfrm>
          <a:prstGeom prst="rect">
            <a:avLst/>
          </a:prstGeom>
          <a:ln w="12700">
            <a:miter lim="400000"/>
          </a:ln>
        </p:spPr>
        <p:txBody>
          <a:bodyPr wrap="none" lIns="41060" tIns="41060" rIns="41060" bIns="41060" anchor="b">
            <a:spAutoFit/>
          </a:bodyPr>
          <a:lstStyle/>
          <a:p>
            <a:pPr algn="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20" name="Shape 4220"/>
          <p:cNvSpPr/>
          <p:nvPr/>
        </p:nvSpPr>
        <p:spPr>
          <a:xfrm flipH="1" rot="10800000">
            <a:off x="2855933" y="831850"/>
            <a:ext cx="657226" cy="42418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21" name="Shape 4221"/>
          <p:cNvSpPr/>
          <p:nvPr/>
        </p:nvSpPr>
        <p:spPr>
          <a:xfrm flipH="1" rot="10800000">
            <a:off x="4921250" y="1025527"/>
            <a:ext cx="655638" cy="42433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22" name="Shape 4222"/>
          <p:cNvSpPr/>
          <p:nvPr/>
        </p:nvSpPr>
        <p:spPr>
          <a:xfrm>
            <a:off x="14287" y="18"/>
            <a:ext cx="9129714" cy="63785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23" name="Shape 4223"/>
          <p:cNvSpPr/>
          <p:nvPr/>
        </p:nvSpPr>
        <p:spPr>
          <a:xfrm>
            <a:off x="27" y="6537325"/>
            <a:ext cx="9129715" cy="3206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24" name="Shape 4224"/>
          <p:cNvSpPr/>
          <p:nvPr/>
        </p:nvSpPr>
        <p:spPr>
          <a:xfrm>
            <a:off x="299983" y="6590159"/>
            <a:ext cx="1856501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ct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225" name="Shape 4225"/>
          <p:cNvSpPr/>
          <p:nvPr/>
        </p:nvSpPr>
        <p:spPr>
          <a:xfrm>
            <a:off x="7866740" y="6588571"/>
            <a:ext cx="708963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226" name="Shape 4226"/>
          <p:cNvSpPr/>
          <p:nvPr/>
        </p:nvSpPr>
        <p:spPr>
          <a:xfrm>
            <a:off x="8663443" y="6572695"/>
            <a:ext cx="247223" cy="183723"/>
          </a:xfrm>
          <a:prstGeom prst="rect">
            <a:avLst/>
          </a:prstGeom>
          <a:ln w="12700">
            <a:miter lim="400000"/>
          </a:ln>
        </p:spPr>
        <p:txBody>
          <a:bodyPr wrap="none" lIns="41060" tIns="41060" rIns="41060" bIns="41060" anchor="b">
            <a:spAutoFit/>
          </a:bodyPr>
          <a:lstStyle/>
          <a:p>
            <a:pPr algn="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27" name="Shape 4227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grpSp>
        <p:nvGrpSpPr>
          <p:cNvPr id="4242" name="Group 4242"/>
          <p:cNvGrpSpPr/>
          <p:nvPr/>
        </p:nvGrpSpPr>
        <p:grpSpPr>
          <a:xfrm>
            <a:off x="341314" y="311168"/>
            <a:ext cx="829171" cy="438360"/>
            <a:chOff x="0" y="0"/>
            <a:chExt cx="829170" cy="438358"/>
          </a:xfrm>
        </p:grpSpPr>
        <p:sp>
          <p:nvSpPr>
            <p:cNvPr id="4228" name="Shape 4228"/>
            <p:cNvSpPr/>
            <p:nvPr/>
          </p:nvSpPr>
          <p:spPr>
            <a:xfrm>
              <a:off x="233575" y="291063"/>
              <a:ext cx="37830" cy="143327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229" name="Shape 4229"/>
            <p:cNvSpPr/>
            <p:nvPr/>
          </p:nvSpPr>
          <p:spPr>
            <a:xfrm>
              <a:off x="453954" y="287094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230" name="Shape 4230"/>
            <p:cNvSpPr/>
            <p:nvPr/>
          </p:nvSpPr>
          <p:spPr>
            <a:xfrm>
              <a:off x="75219" y="287094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231" name="Shape 4231"/>
            <p:cNvSpPr/>
            <p:nvPr/>
          </p:nvSpPr>
          <p:spPr>
            <a:xfrm>
              <a:off x="603072" y="287094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232" name="Shape 4232"/>
            <p:cNvSpPr/>
            <p:nvPr/>
          </p:nvSpPr>
          <p:spPr>
            <a:xfrm>
              <a:off x="320231" y="287094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233" name="Shape 4233"/>
            <p:cNvSpPr/>
            <p:nvPr/>
          </p:nvSpPr>
          <p:spPr>
            <a:xfrm>
              <a:off x="0" y="117307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234" name="Shape 4234"/>
            <p:cNvSpPr/>
            <p:nvPr/>
          </p:nvSpPr>
          <p:spPr>
            <a:xfrm>
              <a:off x="99852" y="67914"/>
              <a:ext cx="35631" cy="123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235" name="Shape 4235"/>
            <p:cNvSpPr/>
            <p:nvPr/>
          </p:nvSpPr>
          <p:spPr>
            <a:xfrm>
              <a:off x="197945" y="0"/>
              <a:ext cx="35631" cy="226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236" name="Shape 4236"/>
            <p:cNvSpPr/>
            <p:nvPr/>
          </p:nvSpPr>
          <p:spPr>
            <a:xfrm>
              <a:off x="297797" y="67914"/>
              <a:ext cx="35631" cy="123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237" name="Shape 4237"/>
            <p:cNvSpPr/>
            <p:nvPr/>
          </p:nvSpPr>
          <p:spPr>
            <a:xfrm>
              <a:off x="395450" y="117307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238" name="Shape 4238"/>
            <p:cNvSpPr/>
            <p:nvPr/>
          </p:nvSpPr>
          <p:spPr>
            <a:xfrm>
              <a:off x="495302" y="67914"/>
              <a:ext cx="36071" cy="123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239" name="Shape 4239"/>
            <p:cNvSpPr/>
            <p:nvPr/>
          </p:nvSpPr>
          <p:spPr>
            <a:xfrm>
              <a:off x="595155" y="0"/>
              <a:ext cx="36071" cy="226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240" name="Shape 4240"/>
            <p:cNvSpPr/>
            <p:nvPr/>
          </p:nvSpPr>
          <p:spPr>
            <a:xfrm>
              <a:off x="693247" y="67914"/>
              <a:ext cx="36071" cy="123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241" name="Shape 4241"/>
            <p:cNvSpPr/>
            <p:nvPr/>
          </p:nvSpPr>
          <p:spPr>
            <a:xfrm>
              <a:off x="793099" y="117307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</p:grpSp>
      <p:sp>
        <p:nvSpPr>
          <p:cNvPr id="4243" name="Shape 4243"/>
          <p:cNvSpPr/>
          <p:nvPr/>
        </p:nvSpPr>
        <p:spPr>
          <a:xfrm>
            <a:off x="27" y="6537325"/>
            <a:ext cx="9129715" cy="3206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44" name="Shape 4244"/>
          <p:cNvSpPr/>
          <p:nvPr/>
        </p:nvSpPr>
        <p:spPr>
          <a:xfrm>
            <a:off x="7866740" y="6588571"/>
            <a:ext cx="708963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245" name="Shape 4245"/>
          <p:cNvSpPr/>
          <p:nvPr/>
        </p:nvSpPr>
        <p:spPr>
          <a:xfrm>
            <a:off x="8663443" y="6572695"/>
            <a:ext cx="247223" cy="183723"/>
          </a:xfrm>
          <a:prstGeom prst="rect">
            <a:avLst/>
          </a:prstGeom>
          <a:ln w="12700">
            <a:miter lim="400000"/>
          </a:ln>
        </p:spPr>
        <p:txBody>
          <a:bodyPr wrap="none" lIns="41060" tIns="41060" rIns="41060" bIns="41060" anchor="b">
            <a:spAutoFit/>
          </a:bodyPr>
          <a:lstStyle/>
          <a:p>
            <a:pPr algn="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46" name="Shape 4246"/>
          <p:cNvSpPr/>
          <p:nvPr/>
        </p:nvSpPr>
        <p:spPr>
          <a:xfrm>
            <a:off x="250853" y="6590159"/>
            <a:ext cx="3292476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247" name="Shape 4247"/>
          <p:cNvSpPr/>
          <p:nvPr>
            <p:ph type="title"/>
          </p:nvPr>
        </p:nvSpPr>
        <p:spPr>
          <a:xfrm>
            <a:off x="221421" y="1248246"/>
            <a:ext cx="8112126" cy="290724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6000">
                <a:solidFill>
                  <a:srgbClr val="2BBC9B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248" name="Shape 4248"/>
          <p:cNvSpPr/>
          <p:nvPr>
            <p:ph type="body" sz="quarter" idx="1"/>
          </p:nvPr>
        </p:nvSpPr>
        <p:spPr>
          <a:xfrm>
            <a:off x="236383" y="4464084"/>
            <a:ext cx="8112126" cy="38417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5" name="Shape 4255"/>
          <p:cNvSpPr/>
          <p:nvPr/>
        </p:nvSpPr>
        <p:spPr>
          <a:xfrm>
            <a:off x="250853" y="6590159"/>
            <a:ext cx="3292476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256" name="Shape 4256"/>
          <p:cNvSpPr/>
          <p:nvPr/>
        </p:nvSpPr>
        <p:spPr>
          <a:xfrm>
            <a:off x="7866740" y="6588571"/>
            <a:ext cx="708963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257" name="Shape 4257"/>
          <p:cNvSpPr/>
          <p:nvPr>
            <p:ph type="sldNum" sz="quarter" idx="2"/>
          </p:nvPr>
        </p:nvSpPr>
        <p:spPr>
          <a:xfrm>
            <a:off x="8731085" y="6585395"/>
            <a:ext cx="179581" cy="171023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258" name="image8.jpeg" descr="Segue Slide v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550" y="6400798"/>
            <a:ext cx="8470900" cy="140452"/>
          </a:xfrm>
          <a:prstGeom prst="rect">
            <a:avLst/>
          </a:prstGeom>
          <a:ln w="12700">
            <a:miter lim="400000"/>
          </a:ln>
        </p:spPr>
      </p:pic>
      <p:sp>
        <p:nvSpPr>
          <p:cNvPr id="4259" name="Shape 4259"/>
          <p:cNvSpPr/>
          <p:nvPr>
            <p:ph type="title"/>
          </p:nvPr>
        </p:nvSpPr>
        <p:spPr>
          <a:xfrm>
            <a:off x="229729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pc="-100" sz="3600">
                <a:solidFill>
                  <a:srgbClr val="008B8C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260" name="Shape 4260"/>
          <p:cNvSpPr/>
          <p:nvPr>
            <p:ph type="body" idx="1"/>
          </p:nvPr>
        </p:nvSpPr>
        <p:spPr>
          <a:xfrm>
            <a:off x="239713" y="1339747"/>
            <a:ext cx="8578851" cy="4965701"/>
          </a:xfrm>
          <a:prstGeom prst="rect">
            <a:avLst/>
          </a:prstGeom>
        </p:spPr>
        <p:txBody>
          <a:bodyPr/>
          <a:lstStyle>
            <a:lvl1pPr marL="398463" indent="-398463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Pct val="90000"/>
              <a:buFont typeface="Wingdings"/>
              <a:buChar char="❑"/>
              <a:defRPr sz="2200">
                <a:solidFill>
                  <a:srgbClr val="435153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  <a:lvl2pPr marL="746125" indent="-349250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Font typeface="Wingdings"/>
              <a:buChar char="▪"/>
              <a:defRPr sz="2200">
                <a:solidFill>
                  <a:srgbClr val="435153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200">
                <a:solidFill>
                  <a:srgbClr val="435153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200">
                <a:solidFill>
                  <a:srgbClr val="435153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200">
                <a:solidFill>
                  <a:srgbClr val="435153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Shape 4267"/>
          <p:cNvSpPr/>
          <p:nvPr/>
        </p:nvSpPr>
        <p:spPr>
          <a:xfrm>
            <a:off x="7866740" y="6588571"/>
            <a:ext cx="708963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268" name="Shape 4268"/>
          <p:cNvSpPr/>
          <p:nvPr>
            <p:ph type="sldNum" sz="quarter" idx="2"/>
          </p:nvPr>
        </p:nvSpPr>
        <p:spPr>
          <a:xfrm>
            <a:off x="8731085" y="6585395"/>
            <a:ext cx="179581" cy="171023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269" name="Shape 4269"/>
          <p:cNvSpPr/>
          <p:nvPr/>
        </p:nvSpPr>
        <p:spPr>
          <a:xfrm>
            <a:off x="250853" y="6590159"/>
            <a:ext cx="3292476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6" name="image9.jpg" descr="first slide_v5 bkg onl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77" name="Shape 4277"/>
          <p:cNvSpPr/>
          <p:nvPr/>
        </p:nvSpPr>
        <p:spPr>
          <a:xfrm>
            <a:off x="6313496" y="3708400"/>
            <a:ext cx="115888" cy="4413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78" name="Shape 4278"/>
          <p:cNvSpPr/>
          <p:nvPr/>
        </p:nvSpPr>
        <p:spPr>
          <a:xfrm>
            <a:off x="6992938" y="3697287"/>
            <a:ext cx="336551" cy="466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79" name="Shape 4279"/>
          <p:cNvSpPr/>
          <p:nvPr/>
        </p:nvSpPr>
        <p:spPr>
          <a:xfrm>
            <a:off x="5824544" y="3697287"/>
            <a:ext cx="338138" cy="466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80" name="Shape 4280"/>
          <p:cNvSpPr/>
          <p:nvPr/>
        </p:nvSpPr>
        <p:spPr>
          <a:xfrm>
            <a:off x="7451725" y="3697287"/>
            <a:ext cx="463550" cy="466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81" name="Shape 4281"/>
          <p:cNvSpPr/>
          <p:nvPr/>
        </p:nvSpPr>
        <p:spPr>
          <a:xfrm>
            <a:off x="6580199" y="3697287"/>
            <a:ext cx="301626" cy="466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82" name="Shape 4282"/>
          <p:cNvSpPr/>
          <p:nvPr/>
        </p:nvSpPr>
        <p:spPr>
          <a:xfrm>
            <a:off x="5592764" y="3082927"/>
            <a:ext cx="109538" cy="227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83" name="Shape 4283"/>
          <p:cNvSpPr/>
          <p:nvPr/>
        </p:nvSpPr>
        <p:spPr>
          <a:xfrm>
            <a:off x="5900739" y="2930527"/>
            <a:ext cx="109538" cy="379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84" name="Shape 4284"/>
          <p:cNvSpPr/>
          <p:nvPr/>
        </p:nvSpPr>
        <p:spPr>
          <a:xfrm>
            <a:off x="6202376" y="2720975"/>
            <a:ext cx="111126" cy="698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85" name="Shape 4285"/>
          <p:cNvSpPr/>
          <p:nvPr/>
        </p:nvSpPr>
        <p:spPr>
          <a:xfrm>
            <a:off x="6510349" y="2930527"/>
            <a:ext cx="111126" cy="379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86" name="Shape 4286"/>
          <p:cNvSpPr/>
          <p:nvPr/>
        </p:nvSpPr>
        <p:spPr>
          <a:xfrm>
            <a:off x="6811981" y="3082927"/>
            <a:ext cx="115888" cy="227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87" name="Shape 4287"/>
          <p:cNvSpPr/>
          <p:nvPr/>
        </p:nvSpPr>
        <p:spPr>
          <a:xfrm>
            <a:off x="7119955" y="2930527"/>
            <a:ext cx="111126" cy="379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88" name="Shape 4288"/>
          <p:cNvSpPr/>
          <p:nvPr/>
        </p:nvSpPr>
        <p:spPr>
          <a:xfrm>
            <a:off x="7427928" y="2720975"/>
            <a:ext cx="111126" cy="698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89" name="Shape 4289"/>
          <p:cNvSpPr/>
          <p:nvPr/>
        </p:nvSpPr>
        <p:spPr>
          <a:xfrm>
            <a:off x="7729553" y="2930527"/>
            <a:ext cx="111126" cy="379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90" name="Shape 4290"/>
          <p:cNvSpPr/>
          <p:nvPr/>
        </p:nvSpPr>
        <p:spPr>
          <a:xfrm>
            <a:off x="8037527" y="3082927"/>
            <a:ext cx="111126" cy="227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91" name="Shape 4291"/>
          <p:cNvSpPr/>
          <p:nvPr/>
        </p:nvSpPr>
        <p:spPr>
          <a:xfrm>
            <a:off x="644526" y="3060718"/>
            <a:ext cx="236603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4292" name="Shape 4292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370" name="Shape 37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71" name="Shape 37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7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Shape 373"/>
          <p:cNvSpPr/>
          <p:nvPr>
            <p:ph type="title"/>
          </p:nvPr>
        </p:nvSpPr>
        <p:spPr>
          <a:xfrm>
            <a:off x="246971" y="439709"/>
            <a:ext cx="8567245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74" name="Shape 374"/>
          <p:cNvSpPr/>
          <p:nvPr>
            <p:ph type="body" sz="quarter" idx="1"/>
          </p:nvPr>
        </p:nvSpPr>
        <p:spPr>
          <a:xfrm>
            <a:off x="249465" y="6062114"/>
            <a:ext cx="7461251" cy="277000"/>
          </a:xfrm>
          <a:prstGeom prst="rect">
            <a:avLst/>
          </a:prstGeom>
        </p:spPr>
        <p:txBody>
          <a:bodyPr anchor="b"/>
          <a:lstStyle>
            <a:lvl1pPr marL="228600" indent="-228600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28600" indent="177800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28600" indent="341312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8600" indent="460375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" indent="573087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9" name="image10.jpg" descr="first slide_v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00" name="Shape 4300"/>
          <p:cNvSpPr/>
          <p:nvPr/>
        </p:nvSpPr>
        <p:spPr>
          <a:xfrm>
            <a:off x="7866713" y="6588553"/>
            <a:ext cx="708962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Cisco Confidential</a:t>
            </a:r>
          </a:p>
        </p:txBody>
      </p:sp>
      <p:grpSp>
        <p:nvGrpSpPr>
          <p:cNvPr id="4315" name="Group 4315"/>
          <p:cNvGrpSpPr/>
          <p:nvPr/>
        </p:nvGrpSpPr>
        <p:grpSpPr>
          <a:xfrm>
            <a:off x="341313" y="306646"/>
            <a:ext cx="630440" cy="443983"/>
            <a:chOff x="0" y="0"/>
            <a:chExt cx="630439" cy="443982"/>
          </a:xfrm>
        </p:grpSpPr>
        <p:sp>
          <p:nvSpPr>
            <p:cNvPr id="4301" name="Shape 4301"/>
            <p:cNvSpPr/>
            <p:nvPr/>
          </p:nvSpPr>
          <p:spPr>
            <a:xfrm>
              <a:off x="178047" y="295373"/>
              <a:ext cx="28405" cy="1458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302" name="Shape 4302"/>
            <p:cNvSpPr/>
            <p:nvPr/>
          </p:nvSpPr>
          <p:spPr>
            <a:xfrm>
              <a:off x="344316" y="289834"/>
              <a:ext cx="83829" cy="15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303" name="Shape 4303"/>
            <p:cNvSpPr/>
            <p:nvPr/>
          </p:nvSpPr>
          <p:spPr>
            <a:xfrm>
              <a:off x="56808" y="289834"/>
              <a:ext cx="83829" cy="15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304" name="Shape 4304"/>
            <p:cNvSpPr/>
            <p:nvPr/>
          </p:nvSpPr>
          <p:spPr>
            <a:xfrm>
              <a:off x="458627" y="289834"/>
              <a:ext cx="114311" cy="15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305" name="Shape 4305"/>
            <p:cNvSpPr/>
            <p:nvPr/>
          </p:nvSpPr>
          <p:spPr>
            <a:xfrm>
              <a:off x="243169" y="289834"/>
              <a:ext cx="74822" cy="15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306" name="Shape 4306"/>
            <p:cNvSpPr/>
            <p:nvPr/>
          </p:nvSpPr>
          <p:spPr>
            <a:xfrm>
              <a:off x="0" y="119072"/>
              <a:ext cx="27019" cy="74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307" name="Shape 4307"/>
            <p:cNvSpPr/>
            <p:nvPr/>
          </p:nvSpPr>
          <p:spPr>
            <a:xfrm>
              <a:off x="76206" y="68305"/>
              <a:ext cx="27020" cy="125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308" name="Shape 4308"/>
            <p:cNvSpPr/>
            <p:nvPr/>
          </p:nvSpPr>
          <p:spPr>
            <a:xfrm>
              <a:off x="151028" y="0"/>
              <a:ext cx="27020" cy="229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309" name="Shape 4309"/>
            <p:cNvSpPr/>
            <p:nvPr/>
          </p:nvSpPr>
          <p:spPr>
            <a:xfrm>
              <a:off x="227235" y="68305"/>
              <a:ext cx="27020" cy="125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310" name="Shape 4310"/>
            <p:cNvSpPr/>
            <p:nvPr/>
          </p:nvSpPr>
          <p:spPr>
            <a:xfrm>
              <a:off x="299978" y="119072"/>
              <a:ext cx="30484" cy="74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311" name="Shape 4311"/>
            <p:cNvSpPr/>
            <p:nvPr/>
          </p:nvSpPr>
          <p:spPr>
            <a:xfrm>
              <a:off x="376185" y="68305"/>
              <a:ext cx="27020" cy="125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312" name="Shape 4312"/>
            <p:cNvSpPr/>
            <p:nvPr/>
          </p:nvSpPr>
          <p:spPr>
            <a:xfrm>
              <a:off x="452392" y="0"/>
              <a:ext cx="27020" cy="229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313" name="Shape 4313"/>
            <p:cNvSpPr/>
            <p:nvPr/>
          </p:nvSpPr>
          <p:spPr>
            <a:xfrm>
              <a:off x="527213" y="68305"/>
              <a:ext cx="27020" cy="125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314" name="Shape 4314"/>
            <p:cNvSpPr/>
            <p:nvPr/>
          </p:nvSpPr>
          <p:spPr>
            <a:xfrm>
              <a:off x="603420" y="119072"/>
              <a:ext cx="27020" cy="74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</p:grpSp>
      <p:sp>
        <p:nvSpPr>
          <p:cNvPr id="4316" name="Shape 4316"/>
          <p:cNvSpPr/>
          <p:nvPr/>
        </p:nvSpPr>
        <p:spPr>
          <a:xfrm>
            <a:off x="265112" y="6590141"/>
            <a:ext cx="3421064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4317" name="Shape 4317"/>
          <p:cNvSpPr/>
          <p:nvPr>
            <p:ph type="sldNum" sz="quarter" idx="2"/>
          </p:nvPr>
        </p:nvSpPr>
        <p:spPr>
          <a:xfrm>
            <a:off x="8702483" y="6585378"/>
            <a:ext cx="179581" cy="171023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318" name="Shape 4318"/>
          <p:cNvSpPr/>
          <p:nvPr>
            <p:ph type="title"/>
          </p:nvPr>
        </p:nvSpPr>
        <p:spPr>
          <a:xfrm>
            <a:off x="221393" y="1236703"/>
            <a:ext cx="8112126" cy="272569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4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319" name="Shape 4319"/>
          <p:cNvSpPr/>
          <p:nvPr>
            <p:ph type="body" sz="quarter" idx="1"/>
          </p:nvPr>
        </p:nvSpPr>
        <p:spPr>
          <a:xfrm>
            <a:off x="236383" y="4464082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20" name="Shape 4320"/>
          <p:cNvSpPr/>
          <p:nvPr>
            <p:ph type="body" sz="quarter" idx="13"/>
          </p:nvPr>
        </p:nvSpPr>
        <p:spPr>
          <a:xfrm>
            <a:off x="235805" y="4782770"/>
            <a:ext cx="811265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321" name="Shape 4321"/>
          <p:cNvSpPr/>
          <p:nvPr>
            <p:ph type="body" sz="quarter" idx="14"/>
          </p:nvPr>
        </p:nvSpPr>
        <p:spPr>
          <a:xfrm>
            <a:off x="235805" y="5273264"/>
            <a:ext cx="811265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Shape 4328"/>
          <p:cNvSpPr/>
          <p:nvPr/>
        </p:nvSpPr>
        <p:spPr>
          <a:xfrm>
            <a:off x="250853" y="6590159"/>
            <a:ext cx="3292476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329" name="Shape 4329"/>
          <p:cNvSpPr/>
          <p:nvPr/>
        </p:nvSpPr>
        <p:spPr>
          <a:xfrm>
            <a:off x="7866740" y="6588571"/>
            <a:ext cx="708963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330" name="Shape 4330"/>
          <p:cNvSpPr/>
          <p:nvPr>
            <p:ph type="sldNum" sz="quarter" idx="2"/>
          </p:nvPr>
        </p:nvSpPr>
        <p:spPr>
          <a:xfrm>
            <a:off x="8731085" y="6585395"/>
            <a:ext cx="179581" cy="171023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331" name="image8.jpeg" descr="Segue Slide v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550" y="6400798"/>
            <a:ext cx="8470900" cy="140452"/>
          </a:xfrm>
          <a:prstGeom prst="rect">
            <a:avLst/>
          </a:prstGeom>
          <a:ln w="12700">
            <a:miter lim="400000"/>
          </a:ln>
        </p:spPr>
      </p:pic>
      <p:sp>
        <p:nvSpPr>
          <p:cNvPr id="4332" name="Shape 4332"/>
          <p:cNvSpPr/>
          <p:nvPr>
            <p:ph type="title"/>
          </p:nvPr>
        </p:nvSpPr>
        <p:spPr>
          <a:xfrm>
            <a:off x="230216" y="431800"/>
            <a:ext cx="8588376" cy="711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333" name="Shape 4333"/>
          <p:cNvSpPr/>
          <p:nvPr>
            <p:ph type="body" idx="1"/>
          </p:nvPr>
        </p:nvSpPr>
        <p:spPr>
          <a:xfrm>
            <a:off x="230216" y="1339850"/>
            <a:ext cx="8550276" cy="4965701"/>
          </a:xfrm>
          <a:prstGeom prst="rect">
            <a:avLst/>
          </a:prstGeom>
        </p:spPr>
        <p:txBody>
          <a:bodyPr/>
          <a:lstStyle>
            <a:lvl1pPr marL="339725" indent="-339725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Pct val="90000"/>
              <a:buFont typeface="Wingdings"/>
              <a:buChar char="❑"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  <a:lvl2pPr marL="714375" indent="-317500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Font typeface="Wingdings"/>
              <a:buChar char="▪"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0" name="Shape 4340"/>
          <p:cNvSpPr/>
          <p:nvPr/>
        </p:nvSpPr>
        <p:spPr>
          <a:xfrm>
            <a:off x="250853" y="6590159"/>
            <a:ext cx="3292476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341" name="Shape 4341"/>
          <p:cNvSpPr/>
          <p:nvPr/>
        </p:nvSpPr>
        <p:spPr>
          <a:xfrm>
            <a:off x="7866740" y="6588571"/>
            <a:ext cx="708963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342" name="Shape 4342"/>
          <p:cNvSpPr/>
          <p:nvPr>
            <p:ph type="sldNum" sz="quarter" idx="2"/>
          </p:nvPr>
        </p:nvSpPr>
        <p:spPr>
          <a:xfrm>
            <a:off x="8731085" y="6585395"/>
            <a:ext cx="179581" cy="171023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343" name="image8.jpeg" descr="Segue Slide v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550" y="6400798"/>
            <a:ext cx="8470900" cy="140452"/>
          </a:xfrm>
          <a:prstGeom prst="rect">
            <a:avLst/>
          </a:prstGeom>
          <a:ln w="12700">
            <a:miter lim="400000"/>
          </a:ln>
        </p:spPr>
      </p:pic>
      <p:sp>
        <p:nvSpPr>
          <p:cNvPr id="4344" name="Shape 4344"/>
          <p:cNvSpPr/>
          <p:nvPr>
            <p:ph type="title"/>
          </p:nvPr>
        </p:nvSpPr>
        <p:spPr>
          <a:xfrm>
            <a:off x="457200" y="274638"/>
            <a:ext cx="8229600" cy="82449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345" name="Shape 4345"/>
          <p:cNvSpPr/>
          <p:nvPr>
            <p:ph type="body" idx="1"/>
          </p:nvPr>
        </p:nvSpPr>
        <p:spPr>
          <a:xfrm>
            <a:off x="457200" y="1422400"/>
            <a:ext cx="8229600" cy="5061530"/>
          </a:xfrm>
          <a:prstGeom prst="rect">
            <a:avLst/>
          </a:prstGeom>
        </p:spPr>
        <p:txBody>
          <a:bodyPr/>
          <a:lstStyle>
            <a:lvl1pPr marL="398463" indent="-398463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Pct val="90000"/>
              <a:buFont typeface="Wingdings"/>
              <a:buChar char="❑"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  <a:lvl2pPr marL="709436" indent="-252236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Font typeface="Wingdings"/>
              <a:buChar char="•"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Shape 4352"/>
          <p:cNvSpPr/>
          <p:nvPr/>
        </p:nvSpPr>
        <p:spPr>
          <a:xfrm>
            <a:off x="250853" y="6590159"/>
            <a:ext cx="3292476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353" name="Shape 4353"/>
          <p:cNvSpPr/>
          <p:nvPr/>
        </p:nvSpPr>
        <p:spPr>
          <a:xfrm>
            <a:off x="7866740" y="6588571"/>
            <a:ext cx="708963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354" name="Shape 4354"/>
          <p:cNvSpPr/>
          <p:nvPr>
            <p:ph type="sldNum" sz="quarter" idx="2"/>
          </p:nvPr>
        </p:nvSpPr>
        <p:spPr>
          <a:xfrm>
            <a:off x="8731085" y="6585395"/>
            <a:ext cx="179581" cy="171023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355" name="image8.jpeg" descr="Segue Slide v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550" y="6400798"/>
            <a:ext cx="8470900" cy="140452"/>
          </a:xfrm>
          <a:prstGeom prst="rect">
            <a:avLst/>
          </a:prstGeom>
          <a:ln w="12700">
            <a:miter lim="400000"/>
          </a:ln>
        </p:spPr>
      </p:pic>
      <p:sp>
        <p:nvSpPr>
          <p:cNvPr id="4356" name="Shape 4356"/>
          <p:cNvSpPr/>
          <p:nvPr>
            <p:ph type="title"/>
          </p:nvPr>
        </p:nvSpPr>
        <p:spPr>
          <a:xfrm>
            <a:off x="229701" y="381000"/>
            <a:ext cx="8588863" cy="838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357" name="Shape 4357"/>
          <p:cNvSpPr/>
          <p:nvPr>
            <p:ph type="body" idx="1"/>
          </p:nvPr>
        </p:nvSpPr>
        <p:spPr>
          <a:xfrm>
            <a:off x="239713" y="1344167"/>
            <a:ext cx="8548687" cy="4843273"/>
          </a:xfrm>
          <a:prstGeom prst="rect">
            <a:avLst/>
          </a:prstGeom>
        </p:spPr>
        <p:txBody>
          <a:bodyPr/>
          <a:lstStyle>
            <a:lvl1pPr marL="344487" indent="-344487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Pct val="90000"/>
              <a:buFont typeface="Wingdings"/>
              <a:buChar char="❑"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  <a:lvl2pPr marL="682625" indent="-285750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Font typeface="Wingdings"/>
              <a:buChar char="▪"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Shape 4364"/>
          <p:cNvSpPr/>
          <p:nvPr/>
        </p:nvSpPr>
        <p:spPr>
          <a:xfrm>
            <a:off x="250853" y="6590159"/>
            <a:ext cx="3292476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365" name="Shape 4365"/>
          <p:cNvSpPr/>
          <p:nvPr/>
        </p:nvSpPr>
        <p:spPr>
          <a:xfrm>
            <a:off x="7866740" y="6588571"/>
            <a:ext cx="708963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366" name="Shape 4366"/>
          <p:cNvSpPr/>
          <p:nvPr>
            <p:ph type="sldNum" sz="quarter" idx="2"/>
          </p:nvPr>
        </p:nvSpPr>
        <p:spPr>
          <a:xfrm>
            <a:off x="8731085" y="6585395"/>
            <a:ext cx="179581" cy="171023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367" name="image8.jpeg" descr="Segue Slide v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550" y="6400798"/>
            <a:ext cx="8470900" cy="140452"/>
          </a:xfrm>
          <a:prstGeom prst="rect">
            <a:avLst/>
          </a:prstGeom>
          <a:ln w="12700">
            <a:miter lim="400000"/>
          </a:ln>
        </p:spPr>
      </p:pic>
      <p:sp>
        <p:nvSpPr>
          <p:cNvPr id="4368" name="Shape 4368"/>
          <p:cNvSpPr/>
          <p:nvPr>
            <p:ph type="title"/>
          </p:nvPr>
        </p:nvSpPr>
        <p:spPr>
          <a:xfrm>
            <a:off x="230216" y="431800"/>
            <a:ext cx="8588376" cy="711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b="1" sz="3600">
                <a:solidFill>
                  <a:srgbClr val="0093E7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369" name="Shape 4369"/>
          <p:cNvSpPr/>
          <p:nvPr>
            <p:ph type="body" sz="half" idx="1"/>
          </p:nvPr>
        </p:nvSpPr>
        <p:spPr>
          <a:xfrm>
            <a:off x="655637" y="1520825"/>
            <a:ext cx="3894139" cy="3571875"/>
          </a:xfrm>
          <a:prstGeom prst="rect">
            <a:avLst/>
          </a:prstGeom>
        </p:spPr>
        <p:txBody>
          <a:bodyPr/>
          <a:lstStyle>
            <a:lvl1pPr marL="344488" indent="-344488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Pct val="90000"/>
              <a:buFont typeface="Wingdings"/>
              <a:buChar char="❑"/>
              <a:defRPr sz="28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  <a:lvl2pPr marL="730250" indent="-333375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Font typeface="Wingdings"/>
              <a:buChar char="▪"/>
              <a:defRPr sz="28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8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8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8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382" name="Shape 382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83" name="Shape 383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84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hape 385"/>
          <p:cNvSpPr/>
          <p:nvPr>
            <p:ph type="title"/>
          </p:nvPr>
        </p:nvSpPr>
        <p:spPr>
          <a:xfrm>
            <a:off x="229701" y="5430244"/>
            <a:ext cx="8558699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86" name="Shape 386"/>
          <p:cNvSpPr/>
          <p:nvPr>
            <p:ph type="body" sz="half" idx="1"/>
          </p:nvPr>
        </p:nvSpPr>
        <p:spPr>
          <a:xfrm>
            <a:off x="246888" y="1600200"/>
            <a:ext cx="4005072" cy="374904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87" name="Shape 387"/>
          <p:cNvSpPr/>
          <p:nvPr>
            <p:ph type="pic" sz="quarter" idx="13"/>
          </p:nvPr>
        </p:nvSpPr>
        <p:spPr>
          <a:xfrm>
            <a:off x="4873752" y="1947672"/>
            <a:ext cx="3429001" cy="29900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395" name="Shape 39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96" name="Shape 39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9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398"/>
          <p:cNvSpPr/>
          <p:nvPr>
            <p:ph type="title"/>
          </p:nvPr>
        </p:nvSpPr>
        <p:spPr>
          <a:xfrm>
            <a:off x="229701" y="5430244"/>
            <a:ext cx="8558699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06" name="Shape 40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07" name="Shape 40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08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Shape 409"/>
          <p:cNvSpPr/>
          <p:nvPr>
            <p:ph type="body" sz="quarter" idx="1"/>
          </p:nvPr>
        </p:nvSpPr>
        <p:spPr>
          <a:xfrm>
            <a:off x="465201" y="5842634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0" name="Shape 410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1" name="Shape 411"/>
          <p:cNvSpPr/>
          <p:nvPr>
            <p:ph type="title"/>
          </p:nvPr>
        </p:nvSpPr>
        <p:spPr>
          <a:xfrm>
            <a:off x="219456" y="649223"/>
            <a:ext cx="8112126" cy="4480561"/>
          </a:xfrm>
          <a:prstGeom prst="rect">
            <a:avLst/>
          </a:prstGeom>
        </p:spPr>
        <p:txBody>
          <a:bodyPr anchor="b"/>
          <a:lstStyle>
            <a:lvl1pPr marL="233363" indent="-233363" algn="l">
              <a:lnSpc>
                <a:spcPct val="80000"/>
              </a:lnSpc>
              <a:buClr>
                <a:srgbClr val="0096D6"/>
              </a:buClr>
              <a:buSzPct val="100000"/>
              <a:buFont typeface="Arial"/>
              <a:buChar char="“"/>
              <a:defRPr sz="54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12" name="Shape 412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20" name="Shape 42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21" name="Shape 42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2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423"/>
          <p:cNvSpPr/>
          <p:nvPr/>
        </p:nvSpPr>
        <p:spPr>
          <a:xfrm flipV="1">
            <a:off x="217357" y="6355827"/>
            <a:ext cx="8694295" cy="2105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4" name="Shape 424"/>
          <p:cNvSpPr/>
          <p:nvPr>
            <p:ph type="title"/>
          </p:nvPr>
        </p:nvSpPr>
        <p:spPr>
          <a:xfrm>
            <a:off x="229701" y="1918741"/>
            <a:ext cx="4117447" cy="302051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25" name="Shape 425"/>
          <p:cNvSpPr/>
          <p:nvPr>
            <p:ph type="body" sz="half" idx="1"/>
          </p:nvPr>
        </p:nvSpPr>
        <p:spPr>
          <a:xfrm>
            <a:off x="4922518" y="310895"/>
            <a:ext cx="3895345" cy="620877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426" name="image4.png" descr="verticalba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1926" y="777667"/>
            <a:ext cx="89320" cy="5287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34" name="Shape 43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35" name="Shape 435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36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>
            <p:ph type="title"/>
          </p:nvPr>
        </p:nvSpPr>
        <p:spPr>
          <a:xfrm>
            <a:off x="229701" y="1918741"/>
            <a:ext cx="4117447" cy="302051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38" name="Shape 438"/>
          <p:cNvSpPr/>
          <p:nvPr>
            <p:ph type="body" sz="half" idx="1"/>
          </p:nvPr>
        </p:nvSpPr>
        <p:spPr>
          <a:xfrm>
            <a:off x="4922518" y="310895"/>
            <a:ext cx="3895345" cy="620877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标题文本</a:t>
            </a:r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46" name="Shape 44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47" name="Shape 44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48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Shape 449"/>
          <p:cNvSpPr/>
          <p:nvPr>
            <p:ph type="body" sz="quarter" idx="1"/>
          </p:nvPr>
        </p:nvSpPr>
        <p:spPr>
          <a:xfrm>
            <a:off x="236383" y="4279391"/>
            <a:ext cx="4684868" cy="38417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464" name="Group 464"/>
          <p:cNvGrpSpPr/>
          <p:nvPr/>
        </p:nvGrpSpPr>
        <p:grpSpPr>
          <a:xfrm>
            <a:off x="341313" y="311150"/>
            <a:ext cx="908368" cy="480227"/>
            <a:chOff x="0" y="0"/>
            <a:chExt cx="908367" cy="480226"/>
          </a:xfrm>
        </p:grpSpPr>
        <p:sp>
          <p:nvSpPr>
            <p:cNvPr id="450" name="Shape 450"/>
            <p:cNvSpPr/>
            <p:nvPr/>
          </p:nvSpPr>
          <p:spPr>
            <a:xfrm>
              <a:off x="255884" y="318863"/>
              <a:ext cx="41443" cy="157016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1" name="Shape 451"/>
            <p:cNvSpPr/>
            <p:nvPr/>
          </p:nvSpPr>
          <p:spPr>
            <a:xfrm>
              <a:off x="497312" y="314514"/>
              <a:ext cx="11999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2" name="Shape 452"/>
            <p:cNvSpPr/>
            <p:nvPr/>
          </p:nvSpPr>
          <p:spPr>
            <a:xfrm>
              <a:off x="82403" y="314514"/>
              <a:ext cx="11999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3" name="Shape 453"/>
            <p:cNvSpPr/>
            <p:nvPr/>
          </p:nvSpPr>
          <p:spPr>
            <a:xfrm>
              <a:off x="660674" y="314514"/>
              <a:ext cx="164808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4" name="Shape 454"/>
            <p:cNvSpPr/>
            <p:nvPr/>
          </p:nvSpPr>
          <p:spPr>
            <a:xfrm>
              <a:off x="350817" y="314514"/>
              <a:ext cx="10746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5" name="Shape 455"/>
            <p:cNvSpPr/>
            <p:nvPr/>
          </p:nvSpPr>
          <p:spPr>
            <a:xfrm>
              <a:off x="0" y="128511"/>
              <a:ext cx="39034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6" name="Shape 456"/>
            <p:cNvSpPr/>
            <p:nvPr/>
          </p:nvSpPr>
          <p:spPr>
            <a:xfrm>
              <a:off x="109389" y="74401"/>
              <a:ext cx="39034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7" name="Shape 457"/>
            <p:cNvSpPr/>
            <p:nvPr/>
          </p:nvSpPr>
          <p:spPr>
            <a:xfrm>
              <a:off x="216851" y="0"/>
              <a:ext cx="39034" cy="2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8" name="Shape 458"/>
            <p:cNvSpPr/>
            <p:nvPr/>
          </p:nvSpPr>
          <p:spPr>
            <a:xfrm>
              <a:off x="326241" y="74401"/>
              <a:ext cx="39034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9" name="Shape 459"/>
            <p:cNvSpPr/>
            <p:nvPr/>
          </p:nvSpPr>
          <p:spPr>
            <a:xfrm>
              <a:off x="433221" y="128511"/>
              <a:ext cx="41444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60" name="Shape 460"/>
            <p:cNvSpPr/>
            <p:nvPr/>
          </p:nvSpPr>
          <p:spPr>
            <a:xfrm>
              <a:off x="542610" y="74401"/>
              <a:ext cx="39516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61" name="Shape 461"/>
            <p:cNvSpPr/>
            <p:nvPr/>
          </p:nvSpPr>
          <p:spPr>
            <a:xfrm>
              <a:off x="652000" y="0"/>
              <a:ext cx="39516" cy="2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62" name="Shape 462"/>
            <p:cNvSpPr/>
            <p:nvPr/>
          </p:nvSpPr>
          <p:spPr>
            <a:xfrm>
              <a:off x="759462" y="74401"/>
              <a:ext cx="39516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63" name="Shape 463"/>
            <p:cNvSpPr/>
            <p:nvPr/>
          </p:nvSpPr>
          <p:spPr>
            <a:xfrm>
              <a:off x="868851" y="128511"/>
              <a:ext cx="39517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465" name="Shape 465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6" name="Shape 466"/>
          <p:cNvSpPr/>
          <p:nvPr>
            <p:ph type="title"/>
          </p:nvPr>
        </p:nvSpPr>
        <p:spPr>
          <a:xfrm>
            <a:off x="208693" y="3282696"/>
            <a:ext cx="4712557" cy="102235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67" name="Shape 467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8" name="Shape 468"/>
          <p:cNvSpPr/>
          <p:nvPr>
            <p:ph type="pic" sz="quarter" idx="13"/>
          </p:nvPr>
        </p:nvSpPr>
        <p:spPr>
          <a:xfrm>
            <a:off x="5540375" y="1917700"/>
            <a:ext cx="2676525" cy="28892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76" name="Shape 47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77" name="Shape 47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78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Shape 479"/>
          <p:cNvSpPr/>
          <p:nvPr/>
        </p:nvSpPr>
        <p:spPr>
          <a:xfrm>
            <a:off x="-12700" y="6141720"/>
            <a:ext cx="9156700" cy="7162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80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Shape 481"/>
          <p:cNvSpPr/>
          <p:nvPr/>
        </p:nvSpPr>
        <p:spPr>
          <a:xfrm>
            <a:off x="1823498" y="-3578088"/>
            <a:ext cx="1729741" cy="1401417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2" name="Shape 482"/>
          <p:cNvSpPr/>
          <p:nvPr/>
        </p:nvSpPr>
        <p:spPr>
          <a:xfrm>
            <a:off x="0" y="-64521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3" name="Shape 483"/>
          <p:cNvSpPr/>
          <p:nvPr/>
        </p:nvSpPr>
        <p:spPr>
          <a:xfrm rot="10800000">
            <a:off x="1013791" y="-64521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4" name="Shape 484"/>
          <p:cNvSpPr/>
          <p:nvPr/>
        </p:nvSpPr>
        <p:spPr>
          <a:xfrm>
            <a:off x="6375620" y="1711187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5" name="Shape 485"/>
          <p:cNvSpPr/>
          <p:nvPr/>
        </p:nvSpPr>
        <p:spPr>
          <a:xfrm>
            <a:off x="8105450" y="834887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6" name="Shape 486"/>
          <p:cNvSpPr/>
          <p:nvPr/>
        </p:nvSpPr>
        <p:spPr>
          <a:xfrm rot="10800000">
            <a:off x="3036073" y="-3377649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7" name="Shape 487"/>
          <p:cNvSpPr/>
          <p:nvPr>
            <p:ph type="title"/>
          </p:nvPr>
        </p:nvSpPr>
        <p:spPr>
          <a:xfrm>
            <a:off x="237743" y="484631"/>
            <a:ext cx="8755130" cy="4372133"/>
          </a:xfrm>
          <a:prstGeom prst="rect">
            <a:avLst/>
          </a:prstGeom>
        </p:spPr>
        <p:txBody>
          <a:bodyPr anchor="b"/>
          <a:lstStyle>
            <a:lvl1pPr marL="228600" indent="-228600" algn="l">
              <a:lnSpc>
                <a:spcPct val="80000"/>
              </a:lnSpc>
              <a:buSzPct val="100000"/>
              <a:buFont typeface="Arial"/>
              <a:buChar char="“"/>
              <a:defRPr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88" name="Shape 488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89" name="Shape 489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90" name="Shape 490"/>
          <p:cNvSpPr/>
          <p:nvPr>
            <p:ph type="body" sz="quarter" idx="1"/>
          </p:nvPr>
        </p:nvSpPr>
        <p:spPr>
          <a:xfrm>
            <a:off x="460248" y="5358903"/>
            <a:ext cx="8574686" cy="6143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1" name="Shape 49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92" name="Shape 492"/>
          <p:cNvSpPr/>
          <p:nvPr/>
        </p:nvSpPr>
        <p:spPr>
          <a:xfrm>
            <a:off x="8653188" y="6571942"/>
            <a:ext cx="247223" cy="183723"/>
          </a:xfrm>
          <a:prstGeom prst="rect">
            <a:avLst/>
          </a:prstGeom>
          <a:ln w="12700">
            <a:miter lim="400000"/>
          </a:ln>
        </p:spPr>
        <p:txBody>
          <a:bodyPr wrap="none" lIns="41060" tIns="41060" rIns="41060" bIns="41060" anchor="b">
            <a:spAutoFit/>
          </a:bodyPr>
          <a:lstStyle/>
          <a:p>
            <a: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Shape 500"/>
          <p:cNvSpPr/>
          <p:nvPr/>
        </p:nvSpPr>
        <p:spPr>
          <a:xfrm>
            <a:off x="1891875" y="795527"/>
            <a:ext cx="5349241" cy="4005073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1" name="Shape 501"/>
          <p:cNvSpPr/>
          <p:nvPr/>
        </p:nvSpPr>
        <p:spPr>
          <a:xfrm>
            <a:off x="1891874" y="4794351"/>
            <a:ext cx="5347552" cy="9963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14300" dist="38100" dir="54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2" name="Shape 502"/>
          <p:cNvSpPr/>
          <p:nvPr>
            <p:ph type="pic" sz="half" idx="13"/>
          </p:nvPr>
        </p:nvSpPr>
        <p:spPr>
          <a:xfrm>
            <a:off x="1900238" y="795527"/>
            <a:ext cx="5329238" cy="4005073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03" name="Shape 503"/>
          <p:cNvSpPr/>
          <p:nvPr>
            <p:ph type="title"/>
          </p:nvPr>
        </p:nvSpPr>
        <p:spPr>
          <a:xfrm>
            <a:off x="2065870" y="4873438"/>
            <a:ext cx="5074072" cy="838201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2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504" name="Shape 504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Shape 512"/>
          <p:cNvSpPr/>
          <p:nvPr/>
        </p:nvSpPr>
        <p:spPr>
          <a:xfrm>
            <a:off x="338327" y="310896"/>
            <a:ext cx="3273554" cy="2459736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3" name="Shape 513"/>
          <p:cNvSpPr/>
          <p:nvPr>
            <p:ph type="pic" sz="quarter" idx="13"/>
          </p:nvPr>
        </p:nvSpPr>
        <p:spPr>
          <a:xfrm>
            <a:off x="338327" y="310895"/>
            <a:ext cx="3273554" cy="2459737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14" name="Shape 514"/>
          <p:cNvSpPr/>
          <p:nvPr>
            <p:ph type="title"/>
          </p:nvPr>
        </p:nvSpPr>
        <p:spPr>
          <a:xfrm>
            <a:off x="229703" y="3429000"/>
            <a:ext cx="7009298" cy="142192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515" name="Shape 515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Shape 523"/>
          <p:cNvSpPr/>
          <p:nvPr/>
        </p:nvSpPr>
        <p:spPr>
          <a:xfrm>
            <a:off x="4992623" y="859536"/>
            <a:ext cx="3630169" cy="5029201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4" name="Shape 524"/>
          <p:cNvSpPr/>
          <p:nvPr>
            <p:ph type="pic" sz="half" idx="13"/>
          </p:nvPr>
        </p:nvSpPr>
        <p:spPr>
          <a:xfrm>
            <a:off x="4992623" y="859536"/>
            <a:ext cx="3630169" cy="5029201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25" name="Shape 525"/>
          <p:cNvSpPr/>
          <p:nvPr>
            <p:ph type="title"/>
          </p:nvPr>
        </p:nvSpPr>
        <p:spPr>
          <a:xfrm>
            <a:off x="229703" y="728971"/>
            <a:ext cx="4349918" cy="108953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526" name="Shape 526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Shape 534"/>
          <p:cNvSpPr/>
          <p:nvPr/>
        </p:nvSpPr>
        <p:spPr>
          <a:xfrm>
            <a:off x="3668712" y="311148"/>
            <a:ext cx="3268138" cy="26606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5" name="Shape 535"/>
          <p:cNvSpPr/>
          <p:nvPr>
            <p:ph type="pic" sz="quarter" idx="13"/>
          </p:nvPr>
        </p:nvSpPr>
        <p:spPr>
          <a:xfrm>
            <a:off x="3668988" y="311149"/>
            <a:ext cx="3267862" cy="2660652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36" name="Shape 536"/>
          <p:cNvSpPr/>
          <p:nvPr/>
        </p:nvSpPr>
        <p:spPr>
          <a:xfrm>
            <a:off x="334963" y="311148"/>
            <a:ext cx="3258612" cy="26606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7" name="Shape 537"/>
          <p:cNvSpPr/>
          <p:nvPr>
            <p:ph type="pic" sz="quarter" idx="14"/>
          </p:nvPr>
        </p:nvSpPr>
        <p:spPr>
          <a:xfrm>
            <a:off x="320823" y="311149"/>
            <a:ext cx="3272753" cy="2660652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38" name="Shape 538"/>
          <p:cNvSpPr/>
          <p:nvPr/>
        </p:nvSpPr>
        <p:spPr>
          <a:xfrm>
            <a:off x="7011988" y="311148"/>
            <a:ext cx="1806575" cy="1308103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9" name="Shape 539"/>
          <p:cNvSpPr/>
          <p:nvPr>
            <p:ph type="pic" sz="quarter" idx="15"/>
          </p:nvPr>
        </p:nvSpPr>
        <p:spPr>
          <a:xfrm>
            <a:off x="7011988" y="311149"/>
            <a:ext cx="1806574" cy="1308101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40" name="Shape 540"/>
          <p:cNvSpPr/>
          <p:nvPr/>
        </p:nvSpPr>
        <p:spPr>
          <a:xfrm>
            <a:off x="334963" y="3028950"/>
            <a:ext cx="2501965" cy="345893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1" name="Shape 541"/>
          <p:cNvSpPr/>
          <p:nvPr>
            <p:ph type="pic" sz="quarter" idx="16"/>
          </p:nvPr>
        </p:nvSpPr>
        <p:spPr>
          <a:xfrm>
            <a:off x="320823" y="3028950"/>
            <a:ext cx="2516105" cy="3458935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42" name="Shape 542"/>
          <p:cNvSpPr/>
          <p:nvPr/>
        </p:nvSpPr>
        <p:spPr>
          <a:xfrm>
            <a:off x="2911475" y="3028950"/>
            <a:ext cx="4025376" cy="345893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3" name="Shape 543"/>
          <p:cNvSpPr/>
          <p:nvPr>
            <p:ph type="pic" sz="half" idx="17"/>
          </p:nvPr>
        </p:nvSpPr>
        <p:spPr>
          <a:xfrm>
            <a:off x="2908333" y="3028950"/>
            <a:ext cx="4028518" cy="3458935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44" name="Shape 544"/>
          <p:cNvSpPr/>
          <p:nvPr/>
        </p:nvSpPr>
        <p:spPr>
          <a:xfrm>
            <a:off x="7011988" y="1683656"/>
            <a:ext cx="1806575" cy="34421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5" name="Shape 545"/>
          <p:cNvSpPr/>
          <p:nvPr>
            <p:ph type="pic" sz="quarter" idx="18"/>
          </p:nvPr>
        </p:nvSpPr>
        <p:spPr>
          <a:xfrm>
            <a:off x="7011988" y="1676400"/>
            <a:ext cx="1806574" cy="3449410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46" name="Shape 546"/>
          <p:cNvSpPr/>
          <p:nvPr/>
        </p:nvSpPr>
        <p:spPr>
          <a:xfrm>
            <a:off x="7011988" y="5182959"/>
            <a:ext cx="1806575" cy="1304926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7" name="Shape 547"/>
          <p:cNvSpPr/>
          <p:nvPr>
            <p:ph type="pic" sz="quarter" idx="19"/>
          </p:nvPr>
        </p:nvSpPr>
        <p:spPr>
          <a:xfrm>
            <a:off x="7011988" y="5182959"/>
            <a:ext cx="1806574" cy="1304926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48" name="Shape 548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/>
        </p:nvSpPr>
        <p:spPr>
          <a:xfrm>
            <a:off x="338327" y="310895"/>
            <a:ext cx="8476489" cy="6075392"/>
          </a:xfrm>
          <a:prstGeom prst="rect">
            <a:avLst/>
          </a:prstGeom>
          <a:solidFill>
            <a:srgbClr val="F2F2F2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56" name="Shape 556"/>
          <p:cNvSpPr/>
          <p:nvPr>
            <p:ph type="pic" idx="13"/>
          </p:nvPr>
        </p:nvSpPr>
        <p:spPr>
          <a:xfrm>
            <a:off x="333375" y="310895"/>
            <a:ext cx="8474869" cy="6054187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55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4862"/>
            <a:ext cx="8477250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Shape 558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559" name="Shape 55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560" name="Shape 56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68" name="Shape 568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576" name="Shape 57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577" name="Shape 57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78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Shape 58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595" name="Group 595"/>
          <p:cNvGrpSpPr/>
          <p:nvPr/>
        </p:nvGrpSpPr>
        <p:grpSpPr>
          <a:xfrm>
            <a:off x="341314" y="6124575"/>
            <a:ext cx="787134" cy="416134"/>
            <a:chOff x="0" y="0"/>
            <a:chExt cx="787133" cy="416133"/>
          </a:xfrm>
        </p:grpSpPr>
        <p:sp>
          <p:nvSpPr>
            <p:cNvPr id="581" name="Shape 581"/>
            <p:cNvSpPr/>
            <p:nvPr/>
          </p:nvSpPr>
          <p:spPr>
            <a:xfrm>
              <a:off x="221733" y="276306"/>
              <a:ext cx="35912" cy="1360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2" name="Shape 582"/>
            <p:cNvSpPr/>
            <p:nvPr/>
          </p:nvSpPr>
          <p:spPr>
            <a:xfrm>
              <a:off x="430939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3" name="Shape 583"/>
            <p:cNvSpPr/>
            <p:nvPr/>
          </p:nvSpPr>
          <p:spPr>
            <a:xfrm>
              <a:off x="71405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4" name="Shape 584"/>
            <p:cNvSpPr/>
            <p:nvPr/>
          </p:nvSpPr>
          <p:spPr>
            <a:xfrm>
              <a:off x="572498" y="272538"/>
              <a:ext cx="142812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5" name="Shape 585"/>
            <p:cNvSpPr/>
            <p:nvPr/>
          </p:nvSpPr>
          <p:spPr>
            <a:xfrm>
              <a:off x="303996" y="272538"/>
              <a:ext cx="93121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6" name="Shape 586"/>
            <p:cNvSpPr/>
            <p:nvPr/>
          </p:nvSpPr>
          <p:spPr>
            <a:xfrm>
              <a:off x="0" y="111359"/>
              <a:ext cx="33824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7" name="Shape 587"/>
            <p:cNvSpPr/>
            <p:nvPr/>
          </p:nvSpPr>
          <p:spPr>
            <a:xfrm>
              <a:off x="9478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8" name="Shape 588"/>
            <p:cNvSpPr/>
            <p:nvPr/>
          </p:nvSpPr>
          <p:spPr>
            <a:xfrm>
              <a:off x="187909" y="0"/>
              <a:ext cx="33825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9" name="Shape 589"/>
            <p:cNvSpPr/>
            <p:nvPr/>
          </p:nvSpPr>
          <p:spPr>
            <a:xfrm>
              <a:off x="28269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0" name="Shape 590"/>
            <p:cNvSpPr/>
            <p:nvPr/>
          </p:nvSpPr>
          <p:spPr>
            <a:xfrm>
              <a:off x="375401" y="111359"/>
              <a:ext cx="3591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1" name="Shape 591"/>
            <p:cNvSpPr/>
            <p:nvPr/>
          </p:nvSpPr>
          <p:spPr>
            <a:xfrm>
              <a:off x="47019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2" name="Shape 592"/>
            <p:cNvSpPr/>
            <p:nvPr/>
          </p:nvSpPr>
          <p:spPr>
            <a:xfrm>
              <a:off x="564982" y="0"/>
              <a:ext cx="34242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3" name="Shape 593"/>
            <p:cNvSpPr/>
            <p:nvPr/>
          </p:nvSpPr>
          <p:spPr>
            <a:xfrm>
              <a:off x="65810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4" name="Shape 594"/>
            <p:cNvSpPr/>
            <p:nvPr/>
          </p:nvSpPr>
          <p:spPr>
            <a:xfrm>
              <a:off x="752891" y="111359"/>
              <a:ext cx="3424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596" name="Shape 596"/>
          <p:cNvSpPr/>
          <p:nvPr>
            <p:ph type="media" idx="13"/>
          </p:nvPr>
        </p:nvSpPr>
        <p:spPr>
          <a:xfrm>
            <a:off x="673957" y="777240"/>
            <a:ext cx="7863841" cy="442569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Shape 60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9" name="Group 619"/>
          <p:cNvGrpSpPr/>
          <p:nvPr/>
        </p:nvGrpSpPr>
        <p:grpSpPr>
          <a:xfrm>
            <a:off x="341314" y="6124575"/>
            <a:ext cx="787134" cy="416134"/>
            <a:chOff x="0" y="0"/>
            <a:chExt cx="787133" cy="416133"/>
          </a:xfrm>
        </p:grpSpPr>
        <p:sp>
          <p:nvSpPr>
            <p:cNvPr id="605" name="Shape 605"/>
            <p:cNvSpPr/>
            <p:nvPr/>
          </p:nvSpPr>
          <p:spPr>
            <a:xfrm>
              <a:off x="221733" y="276306"/>
              <a:ext cx="35912" cy="1360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6" name="Shape 606"/>
            <p:cNvSpPr/>
            <p:nvPr/>
          </p:nvSpPr>
          <p:spPr>
            <a:xfrm>
              <a:off x="430939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7" name="Shape 607"/>
            <p:cNvSpPr/>
            <p:nvPr/>
          </p:nvSpPr>
          <p:spPr>
            <a:xfrm>
              <a:off x="71405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8" name="Shape 608"/>
            <p:cNvSpPr/>
            <p:nvPr/>
          </p:nvSpPr>
          <p:spPr>
            <a:xfrm>
              <a:off x="572498" y="272538"/>
              <a:ext cx="142812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Shape 609"/>
            <p:cNvSpPr/>
            <p:nvPr/>
          </p:nvSpPr>
          <p:spPr>
            <a:xfrm>
              <a:off x="303996" y="272538"/>
              <a:ext cx="93121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0" name="Shape 610"/>
            <p:cNvSpPr/>
            <p:nvPr/>
          </p:nvSpPr>
          <p:spPr>
            <a:xfrm>
              <a:off x="0" y="111359"/>
              <a:ext cx="33824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1" name="Shape 611"/>
            <p:cNvSpPr/>
            <p:nvPr/>
          </p:nvSpPr>
          <p:spPr>
            <a:xfrm>
              <a:off x="9478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2" name="Shape 612"/>
            <p:cNvSpPr/>
            <p:nvPr/>
          </p:nvSpPr>
          <p:spPr>
            <a:xfrm>
              <a:off x="187909" y="0"/>
              <a:ext cx="33825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3" name="Shape 613"/>
            <p:cNvSpPr/>
            <p:nvPr/>
          </p:nvSpPr>
          <p:spPr>
            <a:xfrm>
              <a:off x="28269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4" name="Shape 614"/>
            <p:cNvSpPr/>
            <p:nvPr/>
          </p:nvSpPr>
          <p:spPr>
            <a:xfrm>
              <a:off x="375401" y="111359"/>
              <a:ext cx="3591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5" name="Shape 615"/>
            <p:cNvSpPr/>
            <p:nvPr/>
          </p:nvSpPr>
          <p:spPr>
            <a:xfrm>
              <a:off x="47019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6" name="Shape 616"/>
            <p:cNvSpPr/>
            <p:nvPr/>
          </p:nvSpPr>
          <p:spPr>
            <a:xfrm>
              <a:off x="564982" y="0"/>
              <a:ext cx="34242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7" name="Shape 617"/>
            <p:cNvSpPr/>
            <p:nvPr/>
          </p:nvSpPr>
          <p:spPr>
            <a:xfrm>
              <a:off x="65810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8" name="Shape 618"/>
            <p:cNvSpPr/>
            <p:nvPr/>
          </p:nvSpPr>
          <p:spPr>
            <a:xfrm>
              <a:off x="752891" y="111359"/>
              <a:ext cx="3424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620" name="Shape 620"/>
          <p:cNvSpPr/>
          <p:nvPr>
            <p:ph type="media" idx="13"/>
          </p:nvPr>
        </p:nvSpPr>
        <p:spPr>
          <a:xfrm>
            <a:off x="2639916" y="778668"/>
            <a:ext cx="5897881" cy="44256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21" name="Shape 621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9" name="Shape 39"/>
          <p:cNvSpPr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Shape 629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637" name="Shape 637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638" name="Shape 63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6" name="Shape 646"/>
          <p:cNvSpPr/>
          <p:nvPr/>
        </p:nvSpPr>
        <p:spPr>
          <a:xfrm>
            <a:off x="4373702" y="5844549"/>
            <a:ext cx="41444" cy="1570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Shape 647"/>
          <p:cNvSpPr/>
          <p:nvPr/>
        </p:nvSpPr>
        <p:spPr>
          <a:xfrm>
            <a:off x="4615129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8" name="Shape 648"/>
          <p:cNvSpPr/>
          <p:nvPr/>
        </p:nvSpPr>
        <p:spPr>
          <a:xfrm>
            <a:off x="4200221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9" name="Shape 649"/>
          <p:cNvSpPr/>
          <p:nvPr/>
        </p:nvSpPr>
        <p:spPr>
          <a:xfrm>
            <a:off x="4778490" y="5840202"/>
            <a:ext cx="164808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0" name="Shape 650"/>
          <p:cNvSpPr/>
          <p:nvPr/>
        </p:nvSpPr>
        <p:spPr>
          <a:xfrm>
            <a:off x="4468633" y="5840202"/>
            <a:ext cx="107463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1" name="Shape 651"/>
          <p:cNvSpPr/>
          <p:nvPr/>
        </p:nvSpPr>
        <p:spPr>
          <a:xfrm>
            <a:off x="4117816" y="5654197"/>
            <a:ext cx="3903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2" name="Shape 652"/>
          <p:cNvSpPr/>
          <p:nvPr/>
        </p:nvSpPr>
        <p:spPr>
          <a:xfrm>
            <a:off x="4227205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3" name="Shape 653"/>
          <p:cNvSpPr/>
          <p:nvPr/>
        </p:nvSpPr>
        <p:spPr>
          <a:xfrm>
            <a:off x="4334669" y="5525687"/>
            <a:ext cx="39034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4" name="Shape 654"/>
          <p:cNvSpPr/>
          <p:nvPr/>
        </p:nvSpPr>
        <p:spPr>
          <a:xfrm>
            <a:off x="4444057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5" name="Shape 655"/>
          <p:cNvSpPr/>
          <p:nvPr/>
        </p:nvSpPr>
        <p:spPr>
          <a:xfrm>
            <a:off x="4551038" y="5654197"/>
            <a:ext cx="4144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6" name="Shape 656"/>
          <p:cNvSpPr/>
          <p:nvPr/>
        </p:nvSpPr>
        <p:spPr>
          <a:xfrm>
            <a:off x="4660427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7" name="Shape 657"/>
          <p:cNvSpPr/>
          <p:nvPr/>
        </p:nvSpPr>
        <p:spPr>
          <a:xfrm>
            <a:off x="4769818" y="5525687"/>
            <a:ext cx="39516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8" name="Shape 658"/>
          <p:cNvSpPr/>
          <p:nvPr/>
        </p:nvSpPr>
        <p:spPr>
          <a:xfrm>
            <a:off x="4877279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9" name="Shape 659"/>
          <p:cNvSpPr/>
          <p:nvPr/>
        </p:nvSpPr>
        <p:spPr>
          <a:xfrm>
            <a:off x="4986668" y="5654197"/>
            <a:ext cx="39516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60" name="Shape 660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Shape 668"/>
          <p:cNvSpPr/>
          <p:nvPr/>
        </p:nvSpPr>
        <p:spPr>
          <a:xfrm>
            <a:off x="6312989" y="3708603"/>
            <a:ext cx="116617" cy="441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69" name="Shape 669"/>
          <p:cNvSpPr/>
          <p:nvPr/>
        </p:nvSpPr>
        <p:spPr>
          <a:xfrm>
            <a:off x="6992342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0" name="Shape 670"/>
          <p:cNvSpPr/>
          <p:nvPr/>
        </p:nvSpPr>
        <p:spPr>
          <a:xfrm>
            <a:off x="5824830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1" name="Shape 671"/>
          <p:cNvSpPr/>
          <p:nvPr/>
        </p:nvSpPr>
        <p:spPr>
          <a:xfrm>
            <a:off x="7452022" y="3697604"/>
            <a:ext cx="463751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2" name="Shape 672"/>
          <p:cNvSpPr/>
          <p:nvPr/>
        </p:nvSpPr>
        <p:spPr>
          <a:xfrm>
            <a:off x="6580116" y="3697604"/>
            <a:ext cx="302388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3" name="Shape 673"/>
          <p:cNvSpPr/>
          <p:nvPr/>
        </p:nvSpPr>
        <p:spPr>
          <a:xfrm>
            <a:off x="5592955" y="3082439"/>
            <a:ext cx="109836" cy="2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4" name="Shape 674"/>
          <p:cNvSpPr/>
          <p:nvPr/>
        </p:nvSpPr>
        <p:spPr>
          <a:xfrm>
            <a:off x="5900763" y="2930180"/>
            <a:ext cx="109836" cy="3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5" name="Shape 675"/>
          <p:cNvSpPr/>
          <p:nvPr/>
        </p:nvSpPr>
        <p:spPr>
          <a:xfrm>
            <a:off x="6203153" y="2720821"/>
            <a:ext cx="109836" cy="69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6" name="Shape 676"/>
          <p:cNvSpPr/>
          <p:nvPr/>
        </p:nvSpPr>
        <p:spPr>
          <a:xfrm>
            <a:off x="6510963" y="2930181"/>
            <a:ext cx="109836" cy="37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7" name="Shape 677"/>
          <p:cNvSpPr/>
          <p:nvPr/>
        </p:nvSpPr>
        <p:spPr>
          <a:xfrm>
            <a:off x="6811994" y="3082439"/>
            <a:ext cx="116617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8" name="Shape 678"/>
          <p:cNvSpPr/>
          <p:nvPr/>
        </p:nvSpPr>
        <p:spPr>
          <a:xfrm>
            <a:off x="7119805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9" name="Shape 679"/>
          <p:cNvSpPr/>
          <p:nvPr/>
        </p:nvSpPr>
        <p:spPr>
          <a:xfrm>
            <a:off x="7427617" y="2720823"/>
            <a:ext cx="111192" cy="69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0" name="Shape 680"/>
          <p:cNvSpPr/>
          <p:nvPr/>
        </p:nvSpPr>
        <p:spPr>
          <a:xfrm>
            <a:off x="7730001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1" name="Shape 681"/>
          <p:cNvSpPr/>
          <p:nvPr/>
        </p:nvSpPr>
        <p:spPr>
          <a:xfrm>
            <a:off x="8037814" y="3082439"/>
            <a:ext cx="111192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2" name="Shape 682"/>
          <p:cNvSpPr/>
          <p:nvPr/>
        </p:nvSpPr>
        <p:spPr>
          <a:xfrm>
            <a:off x="644690" y="3060487"/>
            <a:ext cx="236603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683" name="Shape 683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image6.jpeg" descr="Complex_Gradient7.jpg"/>
          <p:cNvPicPr>
            <a:picLocks noChangeAspect="1"/>
          </p:cNvPicPr>
          <p:nvPr/>
        </p:nvPicPr>
        <p:blipFill>
          <a:blip r:embed="rId2">
            <a:extLst/>
          </a:blip>
          <a:srcRect l="1695" t="0" r="14437" b="0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Shape 691"/>
          <p:cNvSpPr/>
          <p:nvPr/>
        </p:nvSpPr>
        <p:spPr>
          <a:xfrm>
            <a:off x="4373702" y="5844549"/>
            <a:ext cx="41444" cy="1570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2" name="Shape 692"/>
          <p:cNvSpPr/>
          <p:nvPr/>
        </p:nvSpPr>
        <p:spPr>
          <a:xfrm>
            <a:off x="4615129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3" name="Shape 693"/>
          <p:cNvSpPr/>
          <p:nvPr/>
        </p:nvSpPr>
        <p:spPr>
          <a:xfrm>
            <a:off x="4200221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4" name="Shape 694"/>
          <p:cNvSpPr/>
          <p:nvPr/>
        </p:nvSpPr>
        <p:spPr>
          <a:xfrm>
            <a:off x="4778490" y="5840202"/>
            <a:ext cx="164808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5" name="Shape 695"/>
          <p:cNvSpPr/>
          <p:nvPr/>
        </p:nvSpPr>
        <p:spPr>
          <a:xfrm>
            <a:off x="4468633" y="5840202"/>
            <a:ext cx="107463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6" name="Shape 696"/>
          <p:cNvSpPr/>
          <p:nvPr/>
        </p:nvSpPr>
        <p:spPr>
          <a:xfrm>
            <a:off x="4117816" y="5654197"/>
            <a:ext cx="3903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7" name="Shape 697"/>
          <p:cNvSpPr/>
          <p:nvPr/>
        </p:nvSpPr>
        <p:spPr>
          <a:xfrm>
            <a:off x="4227205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8" name="Shape 698"/>
          <p:cNvSpPr/>
          <p:nvPr/>
        </p:nvSpPr>
        <p:spPr>
          <a:xfrm>
            <a:off x="4334669" y="5525687"/>
            <a:ext cx="39034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9" name="Shape 699"/>
          <p:cNvSpPr/>
          <p:nvPr/>
        </p:nvSpPr>
        <p:spPr>
          <a:xfrm>
            <a:off x="4444057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0" name="Shape 700"/>
          <p:cNvSpPr/>
          <p:nvPr/>
        </p:nvSpPr>
        <p:spPr>
          <a:xfrm>
            <a:off x="4551038" y="5654197"/>
            <a:ext cx="4144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1" name="Shape 701"/>
          <p:cNvSpPr/>
          <p:nvPr/>
        </p:nvSpPr>
        <p:spPr>
          <a:xfrm>
            <a:off x="4660427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2" name="Shape 702"/>
          <p:cNvSpPr/>
          <p:nvPr/>
        </p:nvSpPr>
        <p:spPr>
          <a:xfrm>
            <a:off x="4769818" y="5525687"/>
            <a:ext cx="39516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3" name="Shape 703"/>
          <p:cNvSpPr/>
          <p:nvPr/>
        </p:nvSpPr>
        <p:spPr>
          <a:xfrm>
            <a:off x="4877279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4" name="Shape 704"/>
          <p:cNvSpPr/>
          <p:nvPr/>
        </p:nvSpPr>
        <p:spPr>
          <a:xfrm>
            <a:off x="4986668" y="5654197"/>
            <a:ext cx="39516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5" name="Shape 705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image6.jpeg" descr="Complex_Gradient7.jpg"/>
          <p:cNvPicPr>
            <a:picLocks noChangeAspect="1"/>
          </p:cNvPicPr>
          <p:nvPr/>
        </p:nvPicPr>
        <p:blipFill>
          <a:blip r:embed="rId2">
            <a:extLst/>
          </a:blip>
          <a:srcRect l="1695" t="0" r="14437" b="0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Shape 713"/>
          <p:cNvSpPr/>
          <p:nvPr/>
        </p:nvSpPr>
        <p:spPr>
          <a:xfrm>
            <a:off x="644690" y="3060487"/>
            <a:ext cx="236603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714" name="Shape 714"/>
          <p:cNvSpPr/>
          <p:nvPr/>
        </p:nvSpPr>
        <p:spPr>
          <a:xfrm>
            <a:off x="6312989" y="3708603"/>
            <a:ext cx="116617" cy="441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15" name="Shape 715"/>
          <p:cNvSpPr/>
          <p:nvPr/>
        </p:nvSpPr>
        <p:spPr>
          <a:xfrm>
            <a:off x="6992342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16" name="Shape 716"/>
          <p:cNvSpPr/>
          <p:nvPr/>
        </p:nvSpPr>
        <p:spPr>
          <a:xfrm>
            <a:off x="5824830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17" name="Shape 717"/>
          <p:cNvSpPr/>
          <p:nvPr/>
        </p:nvSpPr>
        <p:spPr>
          <a:xfrm>
            <a:off x="7452022" y="3697604"/>
            <a:ext cx="463751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18" name="Shape 718"/>
          <p:cNvSpPr/>
          <p:nvPr/>
        </p:nvSpPr>
        <p:spPr>
          <a:xfrm>
            <a:off x="6580116" y="3697604"/>
            <a:ext cx="302388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19" name="Shape 719"/>
          <p:cNvSpPr/>
          <p:nvPr/>
        </p:nvSpPr>
        <p:spPr>
          <a:xfrm>
            <a:off x="5592955" y="3082439"/>
            <a:ext cx="109836" cy="2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20" name="Shape 720"/>
          <p:cNvSpPr/>
          <p:nvPr/>
        </p:nvSpPr>
        <p:spPr>
          <a:xfrm>
            <a:off x="5900763" y="2930180"/>
            <a:ext cx="109836" cy="3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21" name="Shape 721"/>
          <p:cNvSpPr/>
          <p:nvPr/>
        </p:nvSpPr>
        <p:spPr>
          <a:xfrm>
            <a:off x="6203153" y="2720821"/>
            <a:ext cx="109836" cy="69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22" name="Shape 722"/>
          <p:cNvSpPr/>
          <p:nvPr/>
        </p:nvSpPr>
        <p:spPr>
          <a:xfrm>
            <a:off x="6510963" y="2930181"/>
            <a:ext cx="109836" cy="37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23" name="Shape 723"/>
          <p:cNvSpPr/>
          <p:nvPr/>
        </p:nvSpPr>
        <p:spPr>
          <a:xfrm>
            <a:off x="6811994" y="3082439"/>
            <a:ext cx="116617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24" name="Shape 724"/>
          <p:cNvSpPr/>
          <p:nvPr/>
        </p:nvSpPr>
        <p:spPr>
          <a:xfrm>
            <a:off x="7119805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25" name="Shape 725"/>
          <p:cNvSpPr/>
          <p:nvPr/>
        </p:nvSpPr>
        <p:spPr>
          <a:xfrm>
            <a:off x="7427617" y="2720823"/>
            <a:ext cx="111192" cy="69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26" name="Shape 726"/>
          <p:cNvSpPr/>
          <p:nvPr/>
        </p:nvSpPr>
        <p:spPr>
          <a:xfrm>
            <a:off x="7730001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27" name="Shape 727"/>
          <p:cNvSpPr/>
          <p:nvPr/>
        </p:nvSpPr>
        <p:spPr>
          <a:xfrm>
            <a:off x="8037814" y="3082439"/>
            <a:ext cx="111192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28" name="Shape 728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Shape 736"/>
          <p:cNvSpPr/>
          <p:nvPr/>
        </p:nvSpPr>
        <p:spPr>
          <a:xfrm>
            <a:off x="3405351" y="5948636"/>
            <a:ext cx="599090" cy="1145628"/>
          </a:xfrm>
          <a:prstGeom prst="rect">
            <a:avLst/>
          </a:prstGeom>
          <a:solidFill>
            <a:srgbClr val="6DB34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7" name="Shape 737"/>
          <p:cNvSpPr/>
          <p:nvPr/>
        </p:nvSpPr>
        <p:spPr>
          <a:xfrm>
            <a:off x="1460939" y="5948636"/>
            <a:ext cx="472965" cy="1145628"/>
          </a:xfrm>
          <a:prstGeom prst="rect">
            <a:avLst/>
          </a:prstGeom>
          <a:solidFill>
            <a:srgbClr val="6DB344">
              <a:alpha val="450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8" name="Shape 738"/>
          <p:cNvSpPr/>
          <p:nvPr/>
        </p:nvSpPr>
        <p:spPr>
          <a:xfrm>
            <a:off x="4771697" y="5948636"/>
            <a:ext cx="472965" cy="1145628"/>
          </a:xfrm>
          <a:prstGeom prst="rect">
            <a:avLst/>
          </a:prstGeom>
          <a:solidFill>
            <a:srgbClr val="0096D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9" name="Shape 739"/>
          <p:cNvSpPr/>
          <p:nvPr/>
        </p:nvSpPr>
        <p:spPr>
          <a:xfrm flipH="1" rot="10800000">
            <a:off x="2856506" y="831272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0" name="Shape 740"/>
          <p:cNvSpPr/>
          <p:nvPr/>
        </p:nvSpPr>
        <p:spPr>
          <a:xfrm flipH="1" rot="10800000">
            <a:off x="821966" y="4716779"/>
            <a:ext cx="656315" cy="15074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1" name="Shape 741"/>
          <p:cNvSpPr/>
          <p:nvPr/>
        </p:nvSpPr>
        <p:spPr>
          <a:xfrm flipH="1" rot="10800000">
            <a:off x="1332505" y="1981200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2" name="Shape 742"/>
          <p:cNvSpPr/>
          <p:nvPr/>
        </p:nvSpPr>
        <p:spPr>
          <a:xfrm flipH="1" rot="10800000">
            <a:off x="5869870" y="6614159"/>
            <a:ext cx="780313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3" name="Shape 743"/>
          <p:cNvSpPr/>
          <p:nvPr/>
        </p:nvSpPr>
        <p:spPr>
          <a:xfrm flipH="1" rot="10800000">
            <a:off x="6933206" y="6614159"/>
            <a:ext cx="656315" cy="15074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4" name="Shape 744"/>
          <p:cNvSpPr/>
          <p:nvPr/>
        </p:nvSpPr>
        <p:spPr>
          <a:xfrm flipH="1" rot="10800000">
            <a:off x="2191486" y="6719450"/>
            <a:ext cx="662549" cy="63310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5" name="Shape 745"/>
          <p:cNvSpPr/>
          <p:nvPr/>
        </p:nvSpPr>
        <p:spPr>
          <a:xfrm flipH="1" rot="10800000">
            <a:off x="2794161" y="6668595"/>
            <a:ext cx="779357" cy="554631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E6C23"/>
              </a:gs>
              <a:gs pos="50000">
                <a:srgbClr val="599D32"/>
              </a:gs>
              <a:gs pos="100000">
                <a:srgbClr val="6BBB3C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6" name="Shape 746"/>
          <p:cNvSpPr/>
          <p:nvPr/>
        </p:nvSpPr>
        <p:spPr>
          <a:xfrm flipH="1" rot="10800000">
            <a:off x="4920834" y="1025235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7" name="Shape 747"/>
          <p:cNvSpPr/>
          <p:nvPr/>
        </p:nvSpPr>
        <p:spPr>
          <a:xfrm flipH="1" rot="10800000">
            <a:off x="5391889" y="1731817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8" name="Shape 748"/>
          <p:cNvSpPr/>
          <p:nvPr/>
        </p:nvSpPr>
        <p:spPr>
          <a:xfrm flipH="1" rot="10800000">
            <a:off x="341313" y="6708751"/>
            <a:ext cx="780313" cy="33195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5789B">
                  <a:alpha val="26000"/>
                </a:srgbClr>
              </a:gs>
              <a:gs pos="50000">
                <a:srgbClr val="35ADE0"/>
              </a:gs>
              <a:gs pos="100000">
                <a:srgbClr val="4DCAFF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9" name="Shape 749"/>
          <p:cNvSpPr/>
          <p:nvPr/>
        </p:nvSpPr>
        <p:spPr>
          <a:xfrm flipH="1" rot="10800000">
            <a:off x="8038251" y="8318268"/>
            <a:ext cx="780313" cy="3319550"/>
          </a:xfrm>
          <a:prstGeom prst="roundRect">
            <a:avLst>
              <a:gd name="adj" fmla="val 50000"/>
            </a:avLst>
          </a:prstGeom>
          <a:solidFill>
            <a:srgbClr val="1F8B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50" name="Shape 750"/>
          <p:cNvSpPr/>
          <p:nvPr/>
        </p:nvSpPr>
        <p:spPr>
          <a:xfrm flipH="1" rot="10800000">
            <a:off x="8162249" y="1731817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51" name="Shape 751"/>
          <p:cNvSpPr/>
          <p:nvPr/>
        </p:nvSpPr>
        <p:spPr>
          <a:xfrm flipH="1" rot="10800000">
            <a:off x="3770905" y="1981200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52" name="Shape 752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767" name="Group 767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753" name="Shape 753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54" name="Shape 754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55" name="Shape 755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56" name="Shape 756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57" name="Shape 757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58" name="Shape 758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59" name="Shape 759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60" name="Shape 760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61" name="Shape 761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62" name="Shape 762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63" name="Shape 763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64" name="Shape 764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65" name="Shape 765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66" name="Shape 766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768" name="Shape 768"/>
          <p:cNvSpPr/>
          <p:nvPr/>
        </p:nvSpPr>
        <p:spPr>
          <a:xfrm>
            <a:off x="1" y="6541293"/>
            <a:ext cx="9129008" cy="3167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69" name="Shape 769"/>
          <p:cNvSpPr/>
          <p:nvPr/>
        </p:nvSpPr>
        <p:spPr>
          <a:xfrm>
            <a:off x="300561" y="6605673"/>
            <a:ext cx="1856427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ct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770" name="Shape 77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771" name="Shape 77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72" name="Shape 772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773" name="Shape 773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4" name="Shape 774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75" name="Shape 775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783" name="Shape 783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798" name="Group 798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784" name="Shape 784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85" name="Shape 785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86" name="Shape 786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87" name="Shape 787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88" name="Shape 788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89" name="Shape 789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90" name="Shape 790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91" name="Shape 791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92" name="Shape 792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93" name="Shape 793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94" name="Shape 794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95" name="Shape 795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96" name="Shape 796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97" name="Shape 797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799" name="Shape 799"/>
          <p:cNvSpPr/>
          <p:nvPr/>
        </p:nvSpPr>
        <p:spPr>
          <a:xfrm>
            <a:off x="1" y="6541293"/>
            <a:ext cx="9129008" cy="3167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00" name="Shape 800"/>
          <p:cNvSpPr/>
          <p:nvPr/>
        </p:nvSpPr>
        <p:spPr>
          <a:xfrm>
            <a:off x="300561" y="6605673"/>
            <a:ext cx="1856427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ct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801" name="Shape 80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802" name="Shape 80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03" name="Shape 803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804" name="Shape 804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05" name="Shape 805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06" name="Shape 806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14" name="Shape 814"/>
          <p:cNvSpPr/>
          <p:nvPr/>
        </p:nvSpPr>
        <p:spPr>
          <a:xfrm>
            <a:off x="1823498" y="-3570593"/>
            <a:ext cx="1729741" cy="140141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15" name="Shape 815"/>
          <p:cNvSpPr/>
          <p:nvPr/>
        </p:nvSpPr>
        <p:spPr>
          <a:xfrm>
            <a:off x="0" y="-637720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16" name="Shape 816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17" name="Shape 817"/>
          <p:cNvSpPr/>
          <p:nvPr/>
        </p:nvSpPr>
        <p:spPr>
          <a:xfrm>
            <a:off x="6585483" y="-2913279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18" name="Shape 818"/>
          <p:cNvSpPr/>
          <p:nvPr/>
        </p:nvSpPr>
        <p:spPr>
          <a:xfrm>
            <a:off x="8105450" y="5699195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19" name="Shape 819"/>
          <p:cNvSpPr/>
          <p:nvPr/>
        </p:nvSpPr>
        <p:spPr>
          <a:xfrm rot="10800000">
            <a:off x="3036073" y="1516171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20" name="Shape 82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821" name="Shape 82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822" name="Shape 82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23" name="Shape 823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824" name="Shape 824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25" name="Shape 825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26" name="Shape 826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841" name="Group 841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827" name="Shape 827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28" name="Shape 828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29" name="Shape 829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0" name="Shape 830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1" name="Shape 831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2" name="Shape 832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3" name="Shape 833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4" name="Shape 834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5" name="Shape 835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6" name="Shape 836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7" name="Shape 837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8" name="Shape 838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9" name="Shape 839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40" name="Shape 840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5" name="Group 855"/>
          <p:cNvGrpSpPr/>
          <p:nvPr/>
        </p:nvGrpSpPr>
        <p:grpSpPr>
          <a:xfrm>
            <a:off x="-12700" y="-2056030"/>
            <a:ext cx="9847891" cy="19379147"/>
            <a:chOff x="0" y="0"/>
            <a:chExt cx="9847890" cy="19379145"/>
          </a:xfrm>
        </p:grpSpPr>
        <p:pic>
          <p:nvPicPr>
            <p:cNvPr id="848" name="image2.png" descr="C:\Documents and Settings\contractor\Desktop\Blue_Green_Gradi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056028"/>
              <a:ext cx="9156701" cy="685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9" name="Shape 849"/>
            <p:cNvSpPr/>
            <p:nvPr/>
          </p:nvSpPr>
          <p:spPr>
            <a:xfrm>
              <a:off x="1836198" y="5364971"/>
              <a:ext cx="1729741" cy="1401417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577C">
                    <a:alpha val="18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50" name="Shape 850"/>
            <p:cNvSpPr/>
            <p:nvPr/>
          </p:nvSpPr>
          <p:spPr>
            <a:xfrm>
              <a:off x="12700" y="3292718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577C">
                    <a:alpha val="18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51" name="Shape 851"/>
            <p:cNvSpPr/>
            <p:nvPr/>
          </p:nvSpPr>
          <p:spPr>
            <a:xfrm rot="10800000">
              <a:off x="1026491" y="6304634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52" name="Shape 852"/>
            <p:cNvSpPr/>
            <p:nvPr/>
          </p:nvSpPr>
          <p:spPr>
            <a:xfrm>
              <a:off x="6598183" y="-1"/>
              <a:ext cx="1729741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031">
                    <a:alpha val="28000"/>
                  </a:srgbClr>
                </a:gs>
                <a:gs pos="100000">
                  <a:srgbClr val="006031">
                    <a:alpha val="29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53" name="Shape 853"/>
            <p:cNvSpPr/>
            <p:nvPr/>
          </p:nvSpPr>
          <p:spPr>
            <a:xfrm>
              <a:off x="8118150" y="4839813"/>
              <a:ext cx="1729741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031">
                    <a:alpha val="28000"/>
                  </a:srgbClr>
                </a:gs>
                <a:gs pos="100000">
                  <a:srgbClr val="006031">
                    <a:alpha val="29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54" name="Shape 854"/>
            <p:cNvSpPr/>
            <p:nvPr/>
          </p:nvSpPr>
          <p:spPr>
            <a:xfrm rot="10800000">
              <a:off x="3048773" y="2230418"/>
              <a:ext cx="1729740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856" name="Shape 85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857" name="Shape 857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858" name="Shape 85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59" name="Shape 859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860" name="Shape 860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1" name="Shape 861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62" name="Shape 862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877" name="Group 877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863" name="Shape 863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64" name="Shape 864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65" name="Shape 865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66" name="Shape 866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67" name="Shape 867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68" name="Shape 868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69" name="Shape 869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0" name="Shape 870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1" name="Shape 871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2" name="Shape 872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3" name="Shape 873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4" name="Shape 874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5" name="Shape 875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6" name="Shape 876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8" name="Shape 48"/>
          <p:cNvSpPr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Shape 49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image3.png" descr="C:\Documents and Settings\contractor\Desktop\Pattern_Half_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3102725"/>
            <a:ext cx="8477250" cy="3438526"/>
          </a:xfrm>
          <a:prstGeom prst="rect">
            <a:avLst/>
          </a:prstGeom>
          <a:ln w="12700">
            <a:miter lim="400000"/>
          </a:ln>
        </p:spPr>
      </p:pic>
      <p:sp>
        <p:nvSpPr>
          <p:cNvPr id="885" name="Shape 885"/>
          <p:cNvSpPr/>
          <p:nvPr/>
        </p:nvSpPr>
        <p:spPr>
          <a:xfrm>
            <a:off x="217357" y="3020517"/>
            <a:ext cx="8694295" cy="33577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86" name="Shape 886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87" name="Shape 887"/>
          <p:cNvSpPr/>
          <p:nvPr>
            <p:ph type="title"/>
          </p:nvPr>
        </p:nvSpPr>
        <p:spPr>
          <a:xfrm>
            <a:off x="221393" y="399143"/>
            <a:ext cx="8112126" cy="240704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5000"/>
              </a:lnSpc>
              <a:defRPr spc="-15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888" name="Shape 888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89" name="Shape 88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890" name="Shape 89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891" name="Shape 89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92" name="image1.jpeg" descr="bottom ba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image3.png" descr="C:\Documents and Settings\contractor\Desktop\Pattern_Half_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3102725"/>
            <a:ext cx="8477250" cy="3438526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Shape 900"/>
          <p:cNvSpPr/>
          <p:nvPr/>
        </p:nvSpPr>
        <p:spPr>
          <a:xfrm>
            <a:off x="217357" y="3020518"/>
            <a:ext cx="8694295" cy="17576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01" name="Shape 901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02" name="Shape 902"/>
          <p:cNvSpPr/>
          <p:nvPr>
            <p:ph type="title"/>
          </p:nvPr>
        </p:nvSpPr>
        <p:spPr>
          <a:xfrm>
            <a:off x="221393" y="1967967"/>
            <a:ext cx="8112126" cy="240704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5000"/>
              </a:lnSpc>
              <a:defRPr spc="-15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903" name="Shape 903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04" name="Shape 90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905" name="Shape 90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906" name="Shape 90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07" name="image1.jpeg" descr="bottom ba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915" name="Shape 91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916" name="Shape 91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1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918" name="Shape 918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919" name="Shape 919"/>
          <p:cNvSpPr/>
          <p:nvPr>
            <p:ph type="body" idx="1"/>
          </p:nvPr>
        </p:nvSpPr>
        <p:spPr>
          <a:xfrm>
            <a:off x="239713" y="1344167"/>
            <a:ext cx="8578851" cy="4965193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927" name="Shape 92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928" name="Shape 92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29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930" name="Shape 930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931" name="Shape 931"/>
          <p:cNvSpPr/>
          <p:nvPr>
            <p:ph type="body" sz="half" idx="1"/>
          </p:nvPr>
        </p:nvSpPr>
        <p:spPr>
          <a:xfrm>
            <a:off x="239713" y="1339744"/>
            <a:ext cx="4122426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32" name="Shape 932"/>
          <p:cNvSpPr/>
          <p:nvPr>
            <p:ph type="body" sz="half" idx="13"/>
          </p:nvPr>
        </p:nvSpPr>
        <p:spPr>
          <a:xfrm>
            <a:off x="4706780" y="1339744"/>
            <a:ext cx="4122427" cy="4965701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/>
          <p:nvPr>
            <p:ph type="body" sz="half" idx="1"/>
          </p:nvPr>
        </p:nvSpPr>
        <p:spPr>
          <a:xfrm>
            <a:off x="239713" y="1339744"/>
            <a:ext cx="4103688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0" name="Shape 940"/>
          <p:cNvSpPr/>
          <p:nvPr>
            <p:ph type="body" sz="quarter" idx="13"/>
          </p:nvPr>
        </p:nvSpPr>
        <p:spPr>
          <a:xfrm>
            <a:off x="5221223" y="1747683"/>
            <a:ext cx="3236977" cy="646332"/>
          </a:xfrm>
          <a:prstGeom prst="rect">
            <a:avLst/>
          </a:prstGeom>
        </p:spPr>
        <p:txBody>
          <a:bodyPr/>
          <a:lstStyle/>
          <a:p>
            <a:pPr marL="114300" indent="-11430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20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41" name="Shape 941"/>
          <p:cNvSpPr/>
          <p:nvPr/>
        </p:nvSpPr>
        <p:spPr>
          <a:xfrm>
            <a:off x="251373" y="6605673"/>
            <a:ext cx="2568027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942" name="Shape 942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943" name="Shape 943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44" name="Shape 944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945" name="Shape 945"/>
          <p:cNvSpPr/>
          <p:nvPr>
            <p:ph type="body" sz="quarter" idx="14"/>
          </p:nvPr>
        </p:nvSpPr>
        <p:spPr>
          <a:xfrm>
            <a:off x="5334000" y="4876800"/>
            <a:ext cx="3200400" cy="457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946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954" name="Shape 95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955" name="Shape 955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56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/>
          <p:nvPr>
            <p:ph type="title"/>
          </p:nvPr>
        </p:nvSpPr>
        <p:spPr>
          <a:xfrm>
            <a:off x="229701" y="295275"/>
            <a:ext cx="4123946" cy="8382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pc="-100" sz="36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965" name="Shape 965"/>
          <p:cNvSpPr/>
          <p:nvPr>
            <p:ph type="body" sz="half" idx="1"/>
          </p:nvPr>
        </p:nvSpPr>
        <p:spPr>
          <a:xfrm>
            <a:off x="219454" y="1600200"/>
            <a:ext cx="4142234" cy="45262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indent="-254000">
              <a:lnSpc>
                <a:spcPct val="95000"/>
              </a:lnSpc>
              <a:spcBef>
                <a:spcPts val="1400"/>
              </a:spcBef>
              <a:buFontTx/>
              <a:buChar char="•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66" name="Shape 966"/>
          <p:cNvSpPr/>
          <p:nvPr>
            <p:ph type="body" sz="half" idx="13"/>
          </p:nvPr>
        </p:nvSpPr>
        <p:spPr>
          <a:xfrm>
            <a:off x="4818888" y="1600200"/>
            <a:ext cx="4005072" cy="45262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67" name="Shape 96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968" name="Shape 968"/>
          <p:cNvSpPr/>
          <p:nvPr/>
        </p:nvSpPr>
        <p:spPr>
          <a:xfrm>
            <a:off x="251373" y="6605673"/>
            <a:ext cx="2568027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969" name="Shape 969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70" name="Shape 970"/>
          <p:cNvSpPr/>
          <p:nvPr>
            <p:ph type="body" sz="quarter" idx="14"/>
          </p:nvPr>
        </p:nvSpPr>
        <p:spPr>
          <a:xfrm>
            <a:off x="4830903" y="295275"/>
            <a:ext cx="4132263" cy="838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97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979" name="Shape 97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980" name="Shape 98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8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982" name="Shape 982"/>
          <p:cNvSpPr/>
          <p:nvPr>
            <p:ph type="body" sz="quarter" idx="1"/>
          </p:nvPr>
        </p:nvSpPr>
        <p:spPr>
          <a:xfrm>
            <a:off x="244475" y="1600200"/>
            <a:ext cx="2622550" cy="439102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83" name="Shape 983"/>
          <p:cNvSpPr/>
          <p:nvPr>
            <p:ph type="body" sz="quarter" idx="13"/>
          </p:nvPr>
        </p:nvSpPr>
        <p:spPr>
          <a:xfrm>
            <a:off x="3292473" y="1600200"/>
            <a:ext cx="2593976" cy="436245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84" name="Shape 984"/>
          <p:cNvSpPr/>
          <p:nvPr>
            <p:ph type="body" sz="quarter" idx="14"/>
          </p:nvPr>
        </p:nvSpPr>
        <p:spPr>
          <a:xfrm>
            <a:off x="6300787" y="1600200"/>
            <a:ext cx="2633663" cy="4333875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85" name="Shape 985"/>
          <p:cNvSpPr/>
          <p:nvPr>
            <p:ph type="body" sz="quarter" idx="15"/>
          </p:nvPr>
        </p:nvSpPr>
        <p:spPr>
          <a:xfrm>
            <a:off x="219455" y="100583"/>
            <a:ext cx="2670050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86" name="Shape 986"/>
          <p:cNvSpPr/>
          <p:nvPr>
            <p:ph type="body" sz="quarter" idx="16"/>
          </p:nvPr>
        </p:nvSpPr>
        <p:spPr>
          <a:xfrm>
            <a:off x="3255264" y="100583"/>
            <a:ext cx="2670049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87" name="Shape 987"/>
          <p:cNvSpPr/>
          <p:nvPr>
            <p:ph type="body" sz="quarter" idx="17"/>
          </p:nvPr>
        </p:nvSpPr>
        <p:spPr>
          <a:xfrm>
            <a:off x="6273301" y="100583"/>
            <a:ext cx="2670050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995" name="Shape 99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996" name="Shape 99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9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Shape 998"/>
          <p:cNvSpPr/>
          <p:nvPr>
            <p:ph type="title"/>
          </p:nvPr>
        </p:nvSpPr>
        <p:spPr>
          <a:xfrm>
            <a:off x="246971" y="439709"/>
            <a:ext cx="8567245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999" name="Shape 999"/>
          <p:cNvSpPr/>
          <p:nvPr>
            <p:ph type="body" sz="quarter" idx="1"/>
          </p:nvPr>
        </p:nvSpPr>
        <p:spPr>
          <a:xfrm>
            <a:off x="249465" y="6062114"/>
            <a:ext cx="7461251" cy="277000"/>
          </a:xfrm>
          <a:prstGeom prst="rect">
            <a:avLst/>
          </a:prstGeom>
        </p:spPr>
        <p:txBody>
          <a:bodyPr anchor="b"/>
          <a:lstStyle>
            <a:lvl1pPr marL="228600" indent="-228600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28600" indent="177800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28600" indent="341312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8600" indent="460375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" indent="573087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007" name="Shape 100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008" name="Shape 100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009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010" name="Shape 1010"/>
          <p:cNvSpPr/>
          <p:nvPr>
            <p:ph type="title"/>
          </p:nvPr>
        </p:nvSpPr>
        <p:spPr>
          <a:xfrm>
            <a:off x="229701" y="5430244"/>
            <a:ext cx="8558699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011" name="Shape 1011"/>
          <p:cNvSpPr/>
          <p:nvPr>
            <p:ph type="body" sz="half" idx="1"/>
          </p:nvPr>
        </p:nvSpPr>
        <p:spPr>
          <a:xfrm>
            <a:off x="246888" y="1600200"/>
            <a:ext cx="4005072" cy="374904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12" name="Shape 1012"/>
          <p:cNvSpPr/>
          <p:nvPr>
            <p:ph type="pic" sz="quarter" idx="13"/>
          </p:nvPr>
        </p:nvSpPr>
        <p:spPr>
          <a:xfrm>
            <a:off x="4873752" y="1947672"/>
            <a:ext cx="3429001" cy="29900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020" name="Shape 102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021" name="Shape 102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02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023" name="Shape 1023"/>
          <p:cNvSpPr/>
          <p:nvPr>
            <p:ph type="title"/>
          </p:nvPr>
        </p:nvSpPr>
        <p:spPr>
          <a:xfrm>
            <a:off x="229701" y="5430244"/>
            <a:ext cx="8558699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031" name="Shape 103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032" name="Shape 103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03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Shape 1034"/>
          <p:cNvSpPr/>
          <p:nvPr>
            <p:ph type="body" sz="quarter" idx="1"/>
          </p:nvPr>
        </p:nvSpPr>
        <p:spPr>
          <a:xfrm>
            <a:off x="465201" y="5842634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5" name="Shape 1035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36" name="Shape 1036"/>
          <p:cNvSpPr/>
          <p:nvPr>
            <p:ph type="title"/>
          </p:nvPr>
        </p:nvSpPr>
        <p:spPr>
          <a:xfrm>
            <a:off x="219456" y="649223"/>
            <a:ext cx="8112126" cy="4480561"/>
          </a:xfrm>
          <a:prstGeom prst="rect">
            <a:avLst/>
          </a:prstGeom>
        </p:spPr>
        <p:txBody>
          <a:bodyPr anchor="b"/>
          <a:lstStyle>
            <a:lvl1pPr marL="233363" indent="-233363" algn="l">
              <a:lnSpc>
                <a:spcPct val="80000"/>
              </a:lnSpc>
              <a:buClr>
                <a:srgbClr val="0096D6"/>
              </a:buClr>
              <a:buSzPct val="100000"/>
              <a:buFont typeface="Arial"/>
              <a:buChar char="“"/>
              <a:defRPr sz="54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037" name="Shape 1037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045" name="Shape 104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046" name="Shape 104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04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Shape 1048"/>
          <p:cNvSpPr/>
          <p:nvPr/>
        </p:nvSpPr>
        <p:spPr>
          <a:xfrm flipV="1">
            <a:off x="217357" y="6355827"/>
            <a:ext cx="8694295" cy="2105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49" name="Shape 1049"/>
          <p:cNvSpPr/>
          <p:nvPr>
            <p:ph type="title"/>
          </p:nvPr>
        </p:nvSpPr>
        <p:spPr>
          <a:xfrm>
            <a:off x="229701" y="1918741"/>
            <a:ext cx="4117447" cy="302051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050" name="Shape 1050"/>
          <p:cNvSpPr/>
          <p:nvPr>
            <p:ph type="body" sz="half" idx="1"/>
          </p:nvPr>
        </p:nvSpPr>
        <p:spPr>
          <a:xfrm>
            <a:off x="4922518" y="310895"/>
            <a:ext cx="3895345" cy="620877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1051" name="image4.png" descr="verticalba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1926" y="777667"/>
            <a:ext cx="89320" cy="5287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059" name="Shape 105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060" name="Shape 106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06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062" name="Shape 1062"/>
          <p:cNvSpPr/>
          <p:nvPr>
            <p:ph type="title"/>
          </p:nvPr>
        </p:nvSpPr>
        <p:spPr>
          <a:xfrm>
            <a:off x="229701" y="1918741"/>
            <a:ext cx="4117447" cy="302051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063" name="Shape 1063"/>
          <p:cNvSpPr/>
          <p:nvPr>
            <p:ph type="body" sz="half" idx="1"/>
          </p:nvPr>
        </p:nvSpPr>
        <p:spPr>
          <a:xfrm>
            <a:off x="4922518" y="310895"/>
            <a:ext cx="3895345" cy="620877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071" name="Shape 107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072" name="Shape 107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07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Shape 1074"/>
          <p:cNvSpPr/>
          <p:nvPr>
            <p:ph type="body" sz="quarter" idx="1"/>
          </p:nvPr>
        </p:nvSpPr>
        <p:spPr>
          <a:xfrm>
            <a:off x="236383" y="4279391"/>
            <a:ext cx="4684868" cy="38417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1089" name="Group 1089"/>
          <p:cNvGrpSpPr/>
          <p:nvPr/>
        </p:nvGrpSpPr>
        <p:grpSpPr>
          <a:xfrm>
            <a:off x="341313" y="311150"/>
            <a:ext cx="908368" cy="480227"/>
            <a:chOff x="0" y="0"/>
            <a:chExt cx="908367" cy="480226"/>
          </a:xfrm>
        </p:grpSpPr>
        <p:sp>
          <p:nvSpPr>
            <p:cNvPr id="1075" name="Shape 1075"/>
            <p:cNvSpPr/>
            <p:nvPr/>
          </p:nvSpPr>
          <p:spPr>
            <a:xfrm>
              <a:off x="255884" y="318863"/>
              <a:ext cx="41443" cy="157016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76" name="Shape 1076"/>
            <p:cNvSpPr/>
            <p:nvPr/>
          </p:nvSpPr>
          <p:spPr>
            <a:xfrm>
              <a:off x="497312" y="314514"/>
              <a:ext cx="11999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77" name="Shape 1077"/>
            <p:cNvSpPr/>
            <p:nvPr/>
          </p:nvSpPr>
          <p:spPr>
            <a:xfrm>
              <a:off x="82403" y="314514"/>
              <a:ext cx="11999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78" name="Shape 1078"/>
            <p:cNvSpPr/>
            <p:nvPr/>
          </p:nvSpPr>
          <p:spPr>
            <a:xfrm>
              <a:off x="660674" y="314514"/>
              <a:ext cx="164808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79" name="Shape 1079"/>
            <p:cNvSpPr/>
            <p:nvPr/>
          </p:nvSpPr>
          <p:spPr>
            <a:xfrm>
              <a:off x="350817" y="314514"/>
              <a:ext cx="10746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0" name="Shape 1080"/>
            <p:cNvSpPr/>
            <p:nvPr/>
          </p:nvSpPr>
          <p:spPr>
            <a:xfrm>
              <a:off x="0" y="128511"/>
              <a:ext cx="39034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1" name="Shape 1081"/>
            <p:cNvSpPr/>
            <p:nvPr/>
          </p:nvSpPr>
          <p:spPr>
            <a:xfrm>
              <a:off x="109389" y="74401"/>
              <a:ext cx="39034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2" name="Shape 1082"/>
            <p:cNvSpPr/>
            <p:nvPr/>
          </p:nvSpPr>
          <p:spPr>
            <a:xfrm>
              <a:off x="216851" y="0"/>
              <a:ext cx="39034" cy="2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3" name="Shape 1083"/>
            <p:cNvSpPr/>
            <p:nvPr/>
          </p:nvSpPr>
          <p:spPr>
            <a:xfrm>
              <a:off x="326241" y="74401"/>
              <a:ext cx="39034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4" name="Shape 1084"/>
            <p:cNvSpPr/>
            <p:nvPr/>
          </p:nvSpPr>
          <p:spPr>
            <a:xfrm>
              <a:off x="433221" y="128511"/>
              <a:ext cx="41444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5" name="Shape 1085"/>
            <p:cNvSpPr/>
            <p:nvPr/>
          </p:nvSpPr>
          <p:spPr>
            <a:xfrm>
              <a:off x="542610" y="74401"/>
              <a:ext cx="39516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6" name="Shape 1086"/>
            <p:cNvSpPr/>
            <p:nvPr/>
          </p:nvSpPr>
          <p:spPr>
            <a:xfrm>
              <a:off x="652000" y="0"/>
              <a:ext cx="39516" cy="2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7" name="Shape 1087"/>
            <p:cNvSpPr/>
            <p:nvPr/>
          </p:nvSpPr>
          <p:spPr>
            <a:xfrm>
              <a:off x="759462" y="74401"/>
              <a:ext cx="39516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8" name="Shape 1088"/>
            <p:cNvSpPr/>
            <p:nvPr/>
          </p:nvSpPr>
          <p:spPr>
            <a:xfrm>
              <a:off x="868851" y="128511"/>
              <a:ext cx="39517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090" name="Shape 1090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91" name="Shape 1091"/>
          <p:cNvSpPr/>
          <p:nvPr>
            <p:ph type="title"/>
          </p:nvPr>
        </p:nvSpPr>
        <p:spPr>
          <a:xfrm>
            <a:off x="208693" y="3282696"/>
            <a:ext cx="4712557" cy="102235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092" name="Shape 1092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93" name="Shape 1093"/>
          <p:cNvSpPr/>
          <p:nvPr>
            <p:ph type="pic" sz="quarter" idx="13"/>
          </p:nvPr>
        </p:nvSpPr>
        <p:spPr>
          <a:xfrm>
            <a:off x="5540375" y="1917700"/>
            <a:ext cx="2676525" cy="28892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101" name="Shape 110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102" name="Shape 110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10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104" name="Shape 1104"/>
          <p:cNvSpPr/>
          <p:nvPr/>
        </p:nvSpPr>
        <p:spPr>
          <a:xfrm>
            <a:off x="-12700" y="6141720"/>
            <a:ext cx="9156700" cy="7162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105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6" name="Shape 1106"/>
          <p:cNvSpPr/>
          <p:nvPr/>
        </p:nvSpPr>
        <p:spPr>
          <a:xfrm>
            <a:off x="1823498" y="-3578088"/>
            <a:ext cx="1729741" cy="1401417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07" name="Shape 1107"/>
          <p:cNvSpPr/>
          <p:nvPr/>
        </p:nvSpPr>
        <p:spPr>
          <a:xfrm>
            <a:off x="0" y="-64521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08" name="Shape 1108"/>
          <p:cNvSpPr/>
          <p:nvPr/>
        </p:nvSpPr>
        <p:spPr>
          <a:xfrm rot="10800000">
            <a:off x="1013791" y="-64521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09" name="Shape 1109"/>
          <p:cNvSpPr/>
          <p:nvPr/>
        </p:nvSpPr>
        <p:spPr>
          <a:xfrm>
            <a:off x="6375620" y="1711187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10" name="Shape 1110"/>
          <p:cNvSpPr/>
          <p:nvPr/>
        </p:nvSpPr>
        <p:spPr>
          <a:xfrm>
            <a:off x="8105450" y="834887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11" name="Shape 1111"/>
          <p:cNvSpPr/>
          <p:nvPr/>
        </p:nvSpPr>
        <p:spPr>
          <a:xfrm rot="10800000">
            <a:off x="3036073" y="-3377649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12" name="Shape 1112"/>
          <p:cNvSpPr/>
          <p:nvPr>
            <p:ph type="title"/>
          </p:nvPr>
        </p:nvSpPr>
        <p:spPr>
          <a:xfrm>
            <a:off x="237743" y="484631"/>
            <a:ext cx="8755130" cy="4372133"/>
          </a:xfrm>
          <a:prstGeom prst="rect">
            <a:avLst/>
          </a:prstGeom>
        </p:spPr>
        <p:txBody>
          <a:bodyPr anchor="b"/>
          <a:lstStyle>
            <a:lvl1pPr marL="228600" indent="-228600" algn="l">
              <a:lnSpc>
                <a:spcPct val="80000"/>
              </a:lnSpc>
              <a:buSzPct val="100000"/>
              <a:buFont typeface="Arial"/>
              <a:buChar char="“"/>
              <a:defRPr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113" name="Shape 1113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114" name="Shape 1114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115" name="Shape 1115"/>
          <p:cNvSpPr/>
          <p:nvPr>
            <p:ph type="body" sz="quarter" idx="1"/>
          </p:nvPr>
        </p:nvSpPr>
        <p:spPr>
          <a:xfrm>
            <a:off x="460248" y="5358903"/>
            <a:ext cx="8574686" cy="6143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16" name="Shape 111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117" name="Shape 1117"/>
          <p:cNvSpPr/>
          <p:nvPr/>
        </p:nvSpPr>
        <p:spPr>
          <a:xfrm>
            <a:off x="8653188" y="6571942"/>
            <a:ext cx="247223" cy="183723"/>
          </a:xfrm>
          <a:prstGeom prst="rect">
            <a:avLst/>
          </a:prstGeom>
          <a:ln w="12700">
            <a:miter lim="400000"/>
          </a:ln>
        </p:spPr>
        <p:txBody>
          <a:bodyPr wrap="none" lIns="41060" tIns="41060" rIns="41060" bIns="41060" anchor="b">
            <a:spAutoFit/>
          </a:bodyPr>
          <a:lstStyle/>
          <a:p>
            <a: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5" name="Shape 1125"/>
          <p:cNvSpPr/>
          <p:nvPr/>
        </p:nvSpPr>
        <p:spPr>
          <a:xfrm>
            <a:off x="1891875" y="795527"/>
            <a:ext cx="5349241" cy="4005073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26" name="Shape 1126"/>
          <p:cNvSpPr/>
          <p:nvPr/>
        </p:nvSpPr>
        <p:spPr>
          <a:xfrm>
            <a:off x="1891874" y="4794351"/>
            <a:ext cx="5347552" cy="9963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14300" dist="38100" dir="54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27" name="Shape 1127"/>
          <p:cNvSpPr/>
          <p:nvPr>
            <p:ph type="pic" sz="half" idx="13"/>
          </p:nvPr>
        </p:nvSpPr>
        <p:spPr>
          <a:xfrm>
            <a:off x="1900238" y="795527"/>
            <a:ext cx="5329238" cy="4005073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28" name="Shape 1128"/>
          <p:cNvSpPr/>
          <p:nvPr>
            <p:ph type="title"/>
          </p:nvPr>
        </p:nvSpPr>
        <p:spPr>
          <a:xfrm>
            <a:off x="2065870" y="4873438"/>
            <a:ext cx="5074072" cy="838201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2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129" name="Shape 1129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37" name="Shape 1137"/>
          <p:cNvSpPr/>
          <p:nvPr/>
        </p:nvSpPr>
        <p:spPr>
          <a:xfrm>
            <a:off x="338327" y="310896"/>
            <a:ext cx="3273554" cy="2459736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38" name="Shape 1138"/>
          <p:cNvSpPr/>
          <p:nvPr>
            <p:ph type="pic" sz="quarter" idx="13"/>
          </p:nvPr>
        </p:nvSpPr>
        <p:spPr>
          <a:xfrm>
            <a:off x="338327" y="310895"/>
            <a:ext cx="3273554" cy="2459737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39" name="Shape 1139"/>
          <p:cNvSpPr/>
          <p:nvPr>
            <p:ph type="title"/>
          </p:nvPr>
        </p:nvSpPr>
        <p:spPr>
          <a:xfrm>
            <a:off x="229703" y="3429000"/>
            <a:ext cx="7009298" cy="142192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140" name="Shape 1140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48" name="Shape 1148"/>
          <p:cNvSpPr/>
          <p:nvPr/>
        </p:nvSpPr>
        <p:spPr>
          <a:xfrm>
            <a:off x="4992623" y="859536"/>
            <a:ext cx="3630169" cy="5029201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49" name="Shape 1149"/>
          <p:cNvSpPr/>
          <p:nvPr>
            <p:ph type="pic" sz="half" idx="13"/>
          </p:nvPr>
        </p:nvSpPr>
        <p:spPr>
          <a:xfrm>
            <a:off x="4992623" y="859536"/>
            <a:ext cx="3630169" cy="5029201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50" name="Shape 1150"/>
          <p:cNvSpPr/>
          <p:nvPr>
            <p:ph type="title"/>
          </p:nvPr>
        </p:nvSpPr>
        <p:spPr>
          <a:xfrm>
            <a:off x="229703" y="728971"/>
            <a:ext cx="4349918" cy="108953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151" name="Shape 1151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9" name="Shape 1159"/>
          <p:cNvSpPr/>
          <p:nvPr/>
        </p:nvSpPr>
        <p:spPr>
          <a:xfrm>
            <a:off x="3668712" y="311148"/>
            <a:ext cx="3268138" cy="26606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60" name="Shape 1160"/>
          <p:cNvSpPr/>
          <p:nvPr>
            <p:ph type="pic" sz="quarter" idx="13"/>
          </p:nvPr>
        </p:nvSpPr>
        <p:spPr>
          <a:xfrm>
            <a:off x="3668988" y="311149"/>
            <a:ext cx="3267862" cy="2660652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61" name="Shape 1161"/>
          <p:cNvSpPr/>
          <p:nvPr/>
        </p:nvSpPr>
        <p:spPr>
          <a:xfrm>
            <a:off x="334963" y="311148"/>
            <a:ext cx="3258612" cy="26606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62" name="Shape 1162"/>
          <p:cNvSpPr/>
          <p:nvPr>
            <p:ph type="pic" sz="quarter" idx="14"/>
          </p:nvPr>
        </p:nvSpPr>
        <p:spPr>
          <a:xfrm>
            <a:off x="320823" y="311149"/>
            <a:ext cx="3272753" cy="2660652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63" name="Shape 1163"/>
          <p:cNvSpPr/>
          <p:nvPr/>
        </p:nvSpPr>
        <p:spPr>
          <a:xfrm>
            <a:off x="7011988" y="311148"/>
            <a:ext cx="1806575" cy="1308103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64" name="Shape 1164"/>
          <p:cNvSpPr/>
          <p:nvPr>
            <p:ph type="pic" sz="quarter" idx="15"/>
          </p:nvPr>
        </p:nvSpPr>
        <p:spPr>
          <a:xfrm>
            <a:off x="7011988" y="311149"/>
            <a:ext cx="1806574" cy="1308101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65" name="Shape 1165"/>
          <p:cNvSpPr/>
          <p:nvPr/>
        </p:nvSpPr>
        <p:spPr>
          <a:xfrm>
            <a:off x="334963" y="3028950"/>
            <a:ext cx="2501965" cy="345893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66" name="Shape 1166"/>
          <p:cNvSpPr/>
          <p:nvPr>
            <p:ph type="pic" sz="quarter" idx="16"/>
          </p:nvPr>
        </p:nvSpPr>
        <p:spPr>
          <a:xfrm>
            <a:off x="320823" y="3028950"/>
            <a:ext cx="2516105" cy="3458935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67" name="Shape 1167"/>
          <p:cNvSpPr/>
          <p:nvPr/>
        </p:nvSpPr>
        <p:spPr>
          <a:xfrm>
            <a:off x="2911475" y="3028950"/>
            <a:ext cx="4025376" cy="345893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68" name="Shape 1168"/>
          <p:cNvSpPr/>
          <p:nvPr>
            <p:ph type="pic" sz="half" idx="17"/>
          </p:nvPr>
        </p:nvSpPr>
        <p:spPr>
          <a:xfrm>
            <a:off x="2908333" y="3028950"/>
            <a:ext cx="4028518" cy="3458935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69" name="Shape 1169"/>
          <p:cNvSpPr/>
          <p:nvPr/>
        </p:nvSpPr>
        <p:spPr>
          <a:xfrm>
            <a:off x="7011988" y="1683656"/>
            <a:ext cx="1806575" cy="34421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70" name="Shape 1170"/>
          <p:cNvSpPr/>
          <p:nvPr>
            <p:ph type="pic" sz="quarter" idx="18"/>
          </p:nvPr>
        </p:nvSpPr>
        <p:spPr>
          <a:xfrm>
            <a:off x="7011988" y="1676400"/>
            <a:ext cx="1806574" cy="3449410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71" name="Shape 1171"/>
          <p:cNvSpPr/>
          <p:nvPr/>
        </p:nvSpPr>
        <p:spPr>
          <a:xfrm>
            <a:off x="7011988" y="5182959"/>
            <a:ext cx="1806575" cy="1304926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72" name="Shape 1172"/>
          <p:cNvSpPr/>
          <p:nvPr>
            <p:ph type="pic" sz="quarter" idx="19"/>
          </p:nvPr>
        </p:nvSpPr>
        <p:spPr>
          <a:xfrm>
            <a:off x="7011988" y="5182959"/>
            <a:ext cx="1806574" cy="1304926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73" name="Shape 1173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Shape 1180"/>
          <p:cNvSpPr/>
          <p:nvPr/>
        </p:nvSpPr>
        <p:spPr>
          <a:xfrm>
            <a:off x="338327" y="310895"/>
            <a:ext cx="8476489" cy="6075392"/>
          </a:xfrm>
          <a:prstGeom prst="rect">
            <a:avLst/>
          </a:prstGeom>
          <a:solidFill>
            <a:srgbClr val="F2F2F2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81" name="Shape 1181"/>
          <p:cNvSpPr/>
          <p:nvPr>
            <p:ph type="pic" idx="13"/>
          </p:nvPr>
        </p:nvSpPr>
        <p:spPr>
          <a:xfrm>
            <a:off x="333375" y="310895"/>
            <a:ext cx="8474869" cy="6054187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118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4862"/>
            <a:ext cx="8477250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Shape 1183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184" name="Shape 118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185" name="Shape 1185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/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93" name="Shape 1193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201" name="Shape 120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202" name="Shape 120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20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4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5" name="Shape 120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220" name="Group 1220"/>
          <p:cNvGrpSpPr/>
          <p:nvPr/>
        </p:nvGrpSpPr>
        <p:grpSpPr>
          <a:xfrm>
            <a:off x="341314" y="6124575"/>
            <a:ext cx="787134" cy="416134"/>
            <a:chOff x="0" y="0"/>
            <a:chExt cx="787133" cy="416133"/>
          </a:xfrm>
        </p:grpSpPr>
        <p:sp>
          <p:nvSpPr>
            <p:cNvPr id="1206" name="Shape 1206"/>
            <p:cNvSpPr/>
            <p:nvPr/>
          </p:nvSpPr>
          <p:spPr>
            <a:xfrm>
              <a:off x="221733" y="276306"/>
              <a:ext cx="35912" cy="1360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07" name="Shape 1207"/>
            <p:cNvSpPr/>
            <p:nvPr/>
          </p:nvSpPr>
          <p:spPr>
            <a:xfrm>
              <a:off x="430939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08" name="Shape 1208"/>
            <p:cNvSpPr/>
            <p:nvPr/>
          </p:nvSpPr>
          <p:spPr>
            <a:xfrm>
              <a:off x="71405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09" name="Shape 1209"/>
            <p:cNvSpPr/>
            <p:nvPr/>
          </p:nvSpPr>
          <p:spPr>
            <a:xfrm>
              <a:off x="572498" y="272538"/>
              <a:ext cx="142812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0" name="Shape 1210"/>
            <p:cNvSpPr/>
            <p:nvPr/>
          </p:nvSpPr>
          <p:spPr>
            <a:xfrm>
              <a:off x="303996" y="272538"/>
              <a:ext cx="93121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1" name="Shape 1211"/>
            <p:cNvSpPr/>
            <p:nvPr/>
          </p:nvSpPr>
          <p:spPr>
            <a:xfrm>
              <a:off x="0" y="111359"/>
              <a:ext cx="33824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2" name="Shape 1212"/>
            <p:cNvSpPr/>
            <p:nvPr/>
          </p:nvSpPr>
          <p:spPr>
            <a:xfrm>
              <a:off x="9478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87909" y="0"/>
              <a:ext cx="33825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4" name="Shape 1214"/>
            <p:cNvSpPr/>
            <p:nvPr/>
          </p:nvSpPr>
          <p:spPr>
            <a:xfrm>
              <a:off x="28269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5" name="Shape 1215"/>
            <p:cNvSpPr/>
            <p:nvPr/>
          </p:nvSpPr>
          <p:spPr>
            <a:xfrm>
              <a:off x="375401" y="111359"/>
              <a:ext cx="3591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6" name="Shape 1216"/>
            <p:cNvSpPr/>
            <p:nvPr/>
          </p:nvSpPr>
          <p:spPr>
            <a:xfrm>
              <a:off x="47019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7" name="Shape 1217"/>
            <p:cNvSpPr/>
            <p:nvPr/>
          </p:nvSpPr>
          <p:spPr>
            <a:xfrm>
              <a:off x="564982" y="0"/>
              <a:ext cx="34242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8" name="Shape 1218"/>
            <p:cNvSpPr/>
            <p:nvPr/>
          </p:nvSpPr>
          <p:spPr>
            <a:xfrm>
              <a:off x="65810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9" name="Shape 1219"/>
            <p:cNvSpPr/>
            <p:nvPr/>
          </p:nvSpPr>
          <p:spPr>
            <a:xfrm>
              <a:off x="752891" y="111359"/>
              <a:ext cx="3424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221" name="Shape 1221"/>
          <p:cNvSpPr/>
          <p:nvPr>
            <p:ph type="media" idx="13"/>
          </p:nvPr>
        </p:nvSpPr>
        <p:spPr>
          <a:xfrm>
            <a:off x="673957" y="777240"/>
            <a:ext cx="7863841" cy="442569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29" name="Shape 12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244" name="Group 1244"/>
          <p:cNvGrpSpPr/>
          <p:nvPr/>
        </p:nvGrpSpPr>
        <p:grpSpPr>
          <a:xfrm>
            <a:off x="341314" y="6124575"/>
            <a:ext cx="787134" cy="416134"/>
            <a:chOff x="0" y="0"/>
            <a:chExt cx="787133" cy="416133"/>
          </a:xfrm>
        </p:grpSpPr>
        <p:sp>
          <p:nvSpPr>
            <p:cNvPr id="1230" name="Shape 1230"/>
            <p:cNvSpPr/>
            <p:nvPr/>
          </p:nvSpPr>
          <p:spPr>
            <a:xfrm>
              <a:off x="221733" y="276306"/>
              <a:ext cx="35912" cy="1360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1" name="Shape 1231"/>
            <p:cNvSpPr/>
            <p:nvPr/>
          </p:nvSpPr>
          <p:spPr>
            <a:xfrm>
              <a:off x="430939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2" name="Shape 1232"/>
            <p:cNvSpPr/>
            <p:nvPr/>
          </p:nvSpPr>
          <p:spPr>
            <a:xfrm>
              <a:off x="71405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3" name="Shape 1233"/>
            <p:cNvSpPr/>
            <p:nvPr/>
          </p:nvSpPr>
          <p:spPr>
            <a:xfrm>
              <a:off x="572498" y="272538"/>
              <a:ext cx="142812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4" name="Shape 1234"/>
            <p:cNvSpPr/>
            <p:nvPr/>
          </p:nvSpPr>
          <p:spPr>
            <a:xfrm>
              <a:off x="303996" y="272538"/>
              <a:ext cx="93121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5" name="Shape 1235"/>
            <p:cNvSpPr/>
            <p:nvPr/>
          </p:nvSpPr>
          <p:spPr>
            <a:xfrm>
              <a:off x="0" y="111359"/>
              <a:ext cx="33824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6" name="Shape 1236"/>
            <p:cNvSpPr/>
            <p:nvPr/>
          </p:nvSpPr>
          <p:spPr>
            <a:xfrm>
              <a:off x="9478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87909" y="0"/>
              <a:ext cx="33825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8" name="Shape 1238"/>
            <p:cNvSpPr/>
            <p:nvPr/>
          </p:nvSpPr>
          <p:spPr>
            <a:xfrm>
              <a:off x="28269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9" name="Shape 1239"/>
            <p:cNvSpPr/>
            <p:nvPr/>
          </p:nvSpPr>
          <p:spPr>
            <a:xfrm>
              <a:off x="375401" y="111359"/>
              <a:ext cx="3591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40" name="Shape 1240"/>
            <p:cNvSpPr/>
            <p:nvPr/>
          </p:nvSpPr>
          <p:spPr>
            <a:xfrm>
              <a:off x="47019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41" name="Shape 1241"/>
            <p:cNvSpPr/>
            <p:nvPr/>
          </p:nvSpPr>
          <p:spPr>
            <a:xfrm>
              <a:off x="564982" y="0"/>
              <a:ext cx="34242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42" name="Shape 1242"/>
            <p:cNvSpPr/>
            <p:nvPr/>
          </p:nvSpPr>
          <p:spPr>
            <a:xfrm>
              <a:off x="65810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43" name="Shape 1243"/>
            <p:cNvSpPr/>
            <p:nvPr/>
          </p:nvSpPr>
          <p:spPr>
            <a:xfrm>
              <a:off x="752891" y="111359"/>
              <a:ext cx="3424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245" name="Shape 1245"/>
          <p:cNvSpPr/>
          <p:nvPr>
            <p:ph type="media" idx="13"/>
          </p:nvPr>
        </p:nvSpPr>
        <p:spPr>
          <a:xfrm>
            <a:off x="2639916" y="778668"/>
            <a:ext cx="5897881" cy="44256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46" name="Shape 1246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3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54" name="Shape 1254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Shape 126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262" name="Shape 1262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263" name="Shape 1263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1" name="Shape 1271"/>
          <p:cNvSpPr/>
          <p:nvPr/>
        </p:nvSpPr>
        <p:spPr>
          <a:xfrm>
            <a:off x="4373702" y="5844549"/>
            <a:ext cx="41444" cy="1570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72" name="Shape 1272"/>
          <p:cNvSpPr/>
          <p:nvPr/>
        </p:nvSpPr>
        <p:spPr>
          <a:xfrm>
            <a:off x="4615129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73" name="Shape 1273"/>
          <p:cNvSpPr/>
          <p:nvPr/>
        </p:nvSpPr>
        <p:spPr>
          <a:xfrm>
            <a:off x="4200221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74" name="Shape 1274"/>
          <p:cNvSpPr/>
          <p:nvPr/>
        </p:nvSpPr>
        <p:spPr>
          <a:xfrm>
            <a:off x="4778490" y="5840202"/>
            <a:ext cx="164808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75" name="Shape 1275"/>
          <p:cNvSpPr/>
          <p:nvPr/>
        </p:nvSpPr>
        <p:spPr>
          <a:xfrm>
            <a:off x="4468633" y="5840202"/>
            <a:ext cx="107463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76" name="Shape 1276"/>
          <p:cNvSpPr/>
          <p:nvPr/>
        </p:nvSpPr>
        <p:spPr>
          <a:xfrm>
            <a:off x="4117816" y="5654197"/>
            <a:ext cx="3903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77" name="Shape 1277"/>
          <p:cNvSpPr/>
          <p:nvPr/>
        </p:nvSpPr>
        <p:spPr>
          <a:xfrm>
            <a:off x="4227205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78" name="Shape 1278"/>
          <p:cNvSpPr/>
          <p:nvPr/>
        </p:nvSpPr>
        <p:spPr>
          <a:xfrm>
            <a:off x="4334669" y="5525687"/>
            <a:ext cx="39034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79" name="Shape 1279"/>
          <p:cNvSpPr/>
          <p:nvPr/>
        </p:nvSpPr>
        <p:spPr>
          <a:xfrm>
            <a:off x="4444057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80" name="Shape 1280"/>
          <p:cNvSpPr/>
          <p:nvPr/>
        </p:nvSpPr>
        <p:spPr>
          <a:xfrm>
            <a:off x="4551038" y="5654197"/>
            <a:ext cx="4144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81" name="Shape 1281"/>
          <p:cNvSpPr/>
          <p:nvPr/>
        </p:nvSpPr>
        <p:spPr>
          <a:xfrm>
            <a:off x="4660427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82" name="Shape 1282"/>
          <p:cNvSpPr/>
          <p:nvPr/>
        </p:nvSpPr>
        <p:spPr>
          <a:xfrm>
            <a:off x="4769818" y="5525687"/>
            <a:ext cx="39516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83" name="Shape 1283"/>
          <p:cNvSpPr/>
          <p:nvPr/>
        </p:nvSpPr>
        <p:spPr>
          <a:xfrm>
            <a:off x="4877279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84" name="Shape 1284"/>
          <p:cNvSpPr/>
          <p:nvPr/>
        </p:nvSpPr>
        <p:spPr>
          <a:xfrm>
            <a:off x="4986668" y="5654197"/>
            <a:ext cx="39516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85" name="Shape 1285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93" name="Shape 1293"/>
          <p:cNvSpPr/>
          <p:nvPr/>
        </p:nvSpPr>
        <p:spPr>
          <a:xfrm>
            <a:off x="6312989" y="3708603"/>
            <a:ext cx="116617" cy="441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94" name="Shape 1294"/>
          <p:cNvSpPr/>
          <p:nvPr/>
        </p:nvSpPr>
        <p:spPr>
          <a:xfrm>
            <a:off x="6992342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95" name="Shape 1295"/>
          <p:cNvSpPr/>
          <p:nvPr/>
        </p:nvSpPr>
        <p:spPr>
          <a:xfrm>
            <a:off x="5824830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96" name="Shape 1296"/>
          <p:cNvSpPr/>
          <p:nvPr/>
        </p:nvSpPr>
        <p:spPr>
          <a:xfrm>
            <a:off x="7452022" y="3697604"/>
            <a:ext cx="463751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97" name="Shape 1297"/>
          <p:cNvSpPr/>
          <p:nvPr/>
        </p:nvSpPr>
        <p:spPr>
          <a:xfrm>
            <a:off x="6580116" y="3697604"/>
            <a:ext cx="302388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98" name="Shape 1298"/>
          <p:cNvSpPr/>
          <p:nvPr/>
        </p:nvSpPr>
        <p:spPr>
          <a:xfrm>
            <a:off x="5592955" y="3082439"/>
            <a:ext cx="109836" cy="2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99" name="Shape 1299"/>
          <p:cNvSpPr/>
          <p:nvPr/>
        </p:nvSpPr>
        <p:spPr>
          <a:xfrm>
            <a:off x="5900763" y="2930180"/>
            <a:ext cx="109836" cy="3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00" name="Shape 1300"/>
          <p:cNvSpPr/>
          <p:nvPr/>
        </p:nvSpPr>
        <p:spPr>
          <a:xfrm>
            <a:off x="6203153" y="2720821"/>
            <a:ext cx="109836" cy="69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01" name="Shape 1301"/>
          <p:cNvSpPr/>
          <p:nvPr/>
        </p:nvSpPr>
        <p:spPr>
          <a:xfrm>
            <a:off x="6510963" y="2930181"/>
            <a:ext cx="109836" cy="37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02" name="Shape 1302"/>
          <p:cNvSpPr/>
          <p:nvPr/>
        </p:nvSpPr>
        <p:spPr>
          <a:xfrm>
            <a:off x="6811994" y="3082439"/>
            <a:ext cx="116617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03" name="Shape 1303"/>
          <p:cNvSpPr/>
          <p:nvPr/>
        </p:nvSpPr>
        <p:spPr>
          <a:xfrm>
            <a:off x="7119805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04" name="Shape 1304"/>
          <p:cNvSpPr/>
          <p:nvPr/>
        </p:nvSpPr>
        <p:spPr>
          <a:xfrm>
            <a:off x="7427617" y="2720823"/>
            <a:ext cx="111192" cy="69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05" name="Shape 1305"/>
          <p:cNvSpPr/>
          <p:nvPr/>
        </p:nvSpPr>
        <p:spPr>
          <a:xfrm>
            <a:off x="7730001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06" name="Shape 1306"/>
          <p:cNvSpPr/>
          <p:nvPr/>
        </p:nvSpPr>
        <p:spPr>
          <a:xfrm>
            <a:off x="8037814" y="3082439"/>
            <a:ext cx="111192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07" name="Shape 1307"/>
          <p:cNvSpPr/>
          <p:nvPr/>
        </p:nvSpPr>
        <p:spPr>
          <a:xfrm>
            <a:off x="644690" y="3060487"/>
            <a:ext cx="236603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1308" name="Shape 1308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image6.jpeg" descr="Complex_Gradient7.jpg"/>
          <p:cNvPicPr>
            <a:picLocks noChangeAspect="1"/>
          </p:cNvPicPr>
          <p:nvPr/>
        </p:nvPicPr>
        <p:blipFill>
          <a:blip r:embed="rId2">
            <a:extLst/>
          </a:blip>
          <a:srcRect l="1695" t="0" r="14437" b="0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6" name="Shape 1316"/>
          <p:cNvSpPr/>
          <p:nvPr/>
        </p:nvSpPr>
        <p:spPr>
          <a:xfrm>
            <a:off x="4373702" y="5844549"/>
            <a:ext cx="41444" cy="1570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17" name="Shape 1317"/>
          <p:cNvSpPr/>
          <p:nvPr/>
        </p:nvSpPr>
        <p:spPr>
          <a:xfrm>
            <a:off x="4615129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18" name="Shape 1318"/>
          <p:cNvSpPr/>
          <p:nvPr/>
        </p:nvSpPr>
        <p:spPr>
          <a:xfrm>
            <a:off x="4200221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19" name="Shape 1319"/>
          <p:cNvSpPr/>
          <p:nvPr/>
        </p:nvSpPr>
        <p:spPr>
          <a:xfrm>
            <a:off x="4778490" y="5840202"/>
            <a:ext cx="164808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20" name="Shape 1320"/>
          <p:cNvSpPr/>
          <p:nvPr/>
        </p:nvSpPr>
        <p:spPr>
          <a:xfrm>
            <a:off x="4468633" y="5840202"/>
            <a:ext cx="107463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21" name="Shape 1321"/>
          <p:cNvSpPr/>
          <p:nvPr/>
        </p:nvSpPr>
        <p:spPr>
          <a:xfrm>
            <a:off x="4117816" y="5654197"/>
            <a:ext cx="3903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22" name="Shape 1322"/>
          <p:cNvSpPr/>
          <p:nvPr/>
        </p:nvSpPr>
        <p:spPr>
          <a:xfrm>
            <a:off x="4227205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23" name="Shape 1323"/>
          <p:cNvSpPr/>
          <p:nvPr/>
        </p:nvSpPr>
        <p:spPr>
          <a:xfrm>
            <a:off x="4334669" y="5525687"/>
            <a:ext cx="39034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24" name="Shape 1324"/>
          <p:cNvSpPr/>
          <p:nvPr/>
        </p:nvSpPr>
        <p:spPr>
          <a:xfrm>
            <a:off x="4444057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25" name="Shape 1325"/>
          <p:cNvSpPr/>
          <p:nvPr/>
        </p:nvSpPr>
        <p:spPr>
          <a:xfrm>
            <a:off x="4551038" y="5654197"/>
            <a:ext cx="4144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26" name="Shape 1326"/>
          <p:cNvSpPr/>
          <p:nvPr/>
        </p:nvSpPr>
        <p:spPr>
          <a:xfrm>
            <a:off x="4660427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27" name="Shape 1327"/>
          <p:cNvSpPr/>
          <p:nvPr/>
        </p:nvSpPr>
        <p:spPr>
          <a:xfrm>
            <a:off x="4769818" y="5525687"/>
            <a:ext cx="39516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28" name="Shape 1328"/>
          <p:cNvSpPr/>
          <p:nvPr/>
        </p:nvSpPr>
        <p:spPr>
          <a:xfrm>
            <a:off x="4877279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29" name="Shape 1329"/>
          <p:cNvSpPr/>
          <p:nvPr/>
        </p:nvSpPr>
        <p:spPr>
          <a:xfrm>
            <a:off x="4986668" y="5654197"/>
            <a:ext cx="39516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30" name="Shape 1330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7" name="image6.jpeg" descr="Complex_Gradient7.jpg"/>
          <p:cNvPicPr>
            <a:picLocks noChangeAspect="1"/>
          </p:cNvPicPr>
          <p:nvPr/>
        </p:nvPicPr>
        <p:blipFill>
          <a:blip r:embed="rId2">
            <a:extLst/>
          </a:blip>
          <a:srcRect l="1695" t="0" r="14437" b="0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8" name="Shape 1338"/>
          <p:cNvSpPr/>
          <p:nvPr/>
        </p:nvSpPr>
        <p:spPr>
          <a:xfrm>
            <a:off x="644690" y="3060487"/>
            <a:ext cx="236603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1339" name="Shape 1339"/>
          <p:cNvSpPr/>
          <p:nvPr/>
        </p:nvSpPr>
        <p:spPr>
          <a:xfrm>
            <a:off x="6312989" y="3708603"/>
            <a:ext cx="116617" cy="441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0" name="Shape 1340"/>
          <p:cNvSpPr/>
          <p:nvPr/>
        </p:nvSpPr>
        <p:spPr>
          <a:xfrm>
            <a:off x="6992342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1" name="Shape 1341"/>
          <p:cNvSpPr/>
          <p:nvPr/>
        </p:nvSpPr>
        <p:spPr>
          <a:xfrm>
            <a:off x="5824830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2" name="Shape 1342"/>
          <p:cNvSpPr/>
          <p:nvPr/>
        </p:nvSpPr>
        <p:spPr>
          <a:xfrm>
            <a:off x="7452022" y="3697604"/>
            <a:ext cx="463751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3" name="Shape 1343"/>
          <p:cNvSpPr/>
          <p:nvPr/>
        </p:nvSpPr>
        <p:spPr>
          <a:xfrm>
            <a:off x="6580116" y="3697604"/>
            <a:ext cx="302388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4" name="Shape 1344"/>
          <p:cNvSpPr/>
          <p:nvPr/>
        </p:nvSpPr>
        <p:spPr>
          <a:xfrm>
            <a:off x="5592955" y="3082439"/>
            <a:ext cx="109836" cy="2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5" name="Shape 1345"/>
          <p:cNvSpPr/>
          <p:nvPr/>
        </p:nvSpPr>
        <p:spPr>
          <a:xfrm>
            <a:off x="5900763" y="2930180"/>
            <a:ext cx="109836" cy="3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6" name="Shape 1346"/>
          <p:cNvSpPr/>
          <p:nvPr/>
        </p:nvSpPr>
        <p:spPr>
          <a:xfrm>
            <a:off x="6203153" y="2720821"/>
            <a:ext cx="109836" cy="69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7" name="Shape 1347"/>
          <p:cNvSpPr/>
          <p:nvPr/>
        </p:nvSpPr>
        <p:spPr>
          <a:xfrm>
            <a:off x="6510963" y="2930181"/>
            <a:ext cx="109836" cy="37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8" name="Shape 1348"/>
          <p:cNvSpPr/>
          <p:nvPr/>
        </p:nvSpPr>
        <p:spPr>
          <a:xfrm>
            <a:off x="6811994" y="3082439"/>
            <a:ext cx="116617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9" name="Shape 1349"/>
          <p:cNvSpPr/>
          <p:nvPr/>
        </p:nvSpPr>
        <p:spPr>
          <a:xfrm>
            <a:off x="7119805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50" name="Shape 1350"/>
          <p:cNvSpPr/>
          <p:nvPr/>
        </p:nvSpPr>
        <p:spPr>
          <a:xfrm>
            <a:off x="7427617" y="2720823"/>
            <a:ext cx="111192" cy="69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51" name="Shape 1351"/>
          <p:cNvSpPr/>
          <p:nvPr/>
        </p:nvSpPr>
        <p:spPr>
          <a:xfrm>
            <a:off x="7730001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52" name="Shape 1352"/>
          <p:cNvSpPr/>
          <p:nvPr/>
        </p:nvSpPr>
        <p:spPr>
          <a:xfrm>
            <a:off x="8037814" y="3082439"/>
            <a:ext cx="111192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53" name="Shape 1353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标题文本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Shape 74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361" name="Shape 1361"/>
          <p:cNvSpPr/>
          <p:nvPr/>
        </p:nvSpPr>
        <p:spPr>
          <a:xfrm>
            <a:off x="3405351" y="5948636"/>
            <a:ext cx="599090" cy="1145628"/>
          </a:xfrm>
          <a:prstGeom prst="rect">
            <a:avLst/>
          </a:prstGeom>
          <a:solidFill>
            <a:srgbClr val="6DB34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2" name="Shape 1362"/>
          <p:cNvSpPr/>
          <p:nvPr/>
        </p:nvSpPr>
        <p:spPr>
          <a:xfrm>
            <a:off x="1460939" y="5948636"/>
            <a:ext cx="472965" cy="1145628"/>
          </a:xfrm>
          <a:prstGeom prst="rect">
            <a:avLst/>
          </a:prstGeom>
          <a:solidFill>
            <a:srgbClr val="6DB344">
              <a:alpha val="450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3" name="Shape 1363"/>
          <p:cNvSpPr/>
          <p:nvPr/>
        </p:nvSpPr>
        <p:spPr>
          <a:xfrm>
            <a:off x="4771697" y="5948636"/>
            <a:ext cx="472965" cy="1145628"/>
          </a:xfrm>
          <a:prstGeom prst="rect">
            <a:avLst/>
          </a:prstGeom>
          <a:solidFill>
            <a:srgbClr val="0096D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4" name="Shape 1364"/>
          <p:cNvSpPr/>
          <p:nvPr/>
        </p:nvSpPr>
        <p:spPr>
          <a:xfrm flipH="1" rot="10800000">
            <a:off x="2856506" y="831272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5" name="Shape 1365"/>
          <p:cNvSpPr/>
          <p:nvPr/>
        </p:nvSpPr>
        <p:spPr>
          <a:xfrm flipH="1" rot="10800000">
            <a:off x="821966" y="4716779"/>
            <a:ext cx="656315" cy="15074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6" name="Shape 1366"/>
          <p:cNvSpPr/>
          <p:nvPr/>
        </p:nvSpPr>
        <p:spPr>
          <a:xfrm flipH="1" rot="10800000">
            <a:off x="1332505" y="1981200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7" name="Shape 1367"/>
          <p:cNvSpPr/>
          <p:nvPr/>
        </p:nvSpPr>
        <p:spPr>
          <a:xfrm flipH="1" rot="10800000">
            <a:off x="5869870" y="6614159"/>
            <a:ext cx="780313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8" name="Shape 1368"/>
          <p:cNvSpPr/>
          <p:nvPr/>
        </p:nvSpPr>
        <p:spPr>
          <a:xfrm flipH="1" rot="10800000">
            <a:off x="6933206" y="6614159"/>
            <a:ext cx="656315" cy="15074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9" name="Shape 1369"/>
          <p:cNvSpPr/>
          <p:nvPr/>
        </p:nvSpPr>
        <p:spPr>
          <a:xfrm flipH="1" rot="10800000">
            <a:off x="2191486" y="6719450"/>
            <a:ext cx="662549" cy="63310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0" name="Shape 1370"/>
          <p:cNvSpPr/>
          <p:nvPr/>
        </p:nvSpPr>
        <p:spPr>
          <a:xfrm flipH="1" rot="10800000">
            <a:off x="2794161" y="6668595"/>
            <a:ext cx="779357" cy="554631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E6C23"/>
              </a:gs>
              <a:gs pos="50000">
                <a:srgbClr val="599D32"/>
              </a:gs>
              <a:gs pos="100000">
                <a:srgbClr val="6BBB3C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1" name="Shape 1371"/>
          <p:cNvSpPr/>
          <p:nvPr/>
        </p:nvSpPr>
        <p:spPr>
          <a:xfrm flipH="1" rot="10800000">
            <a:off x="4920834" y="1025235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2" name="Shape 1372"/>
          <p:cNvSpPr/>
          <p:nvPr/>
        </p:nvSpPr>
        <p:spPr>
          <a:xfrm flipH="1" rot="10800000">
            <a:off x="5391889" y="1731817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3" name="Shape 1373"/>
          <p:cNvSpPr/>
          <p:nvPr/>
        </p:nvSpPr>
        <p:spPr>
          <a:xfrm flipH="1" rot="10800000">
            <a:off x="341313" y="6708751"/>
            <a:ext cx="780313" cy="33195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5789B">
                  <a:alpha val="26000"/>
                </a:srgbClr>
              </a:gs>
              <a:gs pos="50000">
                <a:srgbClr val="35ADE0"/>
              </a:gs>
              <a:gs pos="100000">
                <a:srgbClr val="4DCAFF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4" name="Shape 1374"/>
          <p:cNvSpPr/>
          <p:nvPr/>
        </p:nvSpPr>
        <p:spPr>
          <a:xfrm flipH="1" rot="10800000">
            <a:off x="8038251" y="8318268"/>
            <a:ext cx="780313" cy="3319550"/>
          </a:xfrm>
          <a:prstGeom prst="roundRect">
            <a:avLst>
              <a:gd name="adj" fmla="val 50000"/>
            </a:avLst>
          </a:prstGeom>
          <a:solidFill>
            <a:srgbClr val="1F8B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5" name="Shape 1375"/>
          <p:cNvSpPr/>
          <p:nvPr/>
        </p:nvSpPr>
        <p:spPr>
          <a:xfrm flipH="1" rot="10800000">
            <a:off x="8162249" y="1731817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6" name="Shape 1376"/>
          <p:cNvSpPr/>
          <p:nvPr/>
        </p:nvSpPr>
        <p:spPr>
          <a:xfrm flipH="1" rot="10800000">
            <a:off x="3770905" y="1981200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7" name="Shape 1377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392" name="Group 1392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1378" name="Shape 1378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79" name="Shape 1379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80" name="Shape 1380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81" name="Shape 1381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82" name="Shape 1382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83" name="Shape 1383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84" name="Shape 1384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85" name="Shape 1385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87" name="Shape 1387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88" name="Shape 1388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89" name="Shape 1389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90" name="Shape 1390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91" name="Shape 1391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393" name="Shape 1393"/>
          <p:cNvSpPr/>
          <p:nvPr/>
        </p:nvSpPr>
        <p:spPr>
          <a:xfrm>
            <a:off x="1" y="6541293"/>
            <a:ext cx="9129008" cy="3167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94" name="Shape 1394"/>
          <p:cNvSpPr/>
          <p:nvPr/>
        </p:nvSpPr>
        <p:spPr>
          <a:xfrm>
            <a:off x="300561" y="6605673"/>
            <a:ext cx="1856427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ct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395" name="Shape 139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396" name="Shape 139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97" name="Shape 1397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398" name="Shape 1398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99" name="Shape 1399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00" name="Shape 1400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408" name="Shape 1408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423" name="Group 1423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1409" name="Shape 1409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10" name="Shape 1410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11" name="Shape 1411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12" name="Shape 1412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13" name="Shape 1413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14" name="Shape 1414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15" name="Shape 1415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16" name="Shape 1416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17" name="Shape 1417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18" name="Shape 1418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19" name="Shape 1419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20" name="Shape 1420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21" name="Shape 1421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22" name="Shape 1422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424" name="Shape 1424"/>
          <p:cNvSpPr/>
          <p:nvPr/>
        </p:nvSpPr>
        <p:spPr>
          <a:xfrm>
            <a:off x="1" y="6541293"/>
            <a:ext cx="9129008" cy="3167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25" name="Shape 1425"/>
          <p:cNvSpPr/>
          <p:nvPr/>
        </p:nvSpPr>
        <p:spPr>
          <a:xfrm>
            <a:off x="300561" y="6605673"/>
            <a:ext cx="1856427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ct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426" name="Shape 142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427" name="Shape 142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28" name="Shape 1428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429" name="Shape 1429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30" name="Shape 1430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31" name="Shape 1431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8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9" name="Shape 1439"/>
          <p:cNvSpPr/>
          <p:nvPr/>
        </p:nvSpPr>
        <p:spPr>
          <a:xfrm>
            <a:off x="1823498" y="-3570593"/>
            <a:ext cx="1729741" cy="140141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40" name="Shape 1440"/>
          <p:cNvSpPr/>
          <p:nvPr/>
        </p:nvSpPr>
        <p:spPr>
          <a:xfrm>
            <a:off x="0" y="-637720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41" name="Shape 1441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42" name="Shape 1442"/>
          <p:cNvSpPr/>
          <p:nvPr/>
        </p:nvSpPr>
        <p:spPr>
          <a:xfrm>
            <a:off x="6585483" y="-2913279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43" name="Shape 1443"/>
          <p:cNvSpPr/>
          <p:nvPr/>
        </p:nvSpPr>
        <p:spPr>
          <a:xfrm>
            <a:off x="8105450" y="5699195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44" name="Shape 1444"/>
          <p:cNvSpPr/>
          <p:nvPr/>
        </p:nvSpPr>
        <p:spPr>
          <a:xfrm rot="10800000">
            <a:off x="3036073" y="1516171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45" name="Shape 144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446" name="Shape 144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447" name="Shape 144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48" name="Shape 1448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449" name="Shape 1449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50" name="Shape 1450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51" name="Shape 1451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466" name="Group 1466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1452" name="Shape 1452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54" name="Shape 1454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55" name="Shape 1455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56" name="Shape 1456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57" name="Shape 1457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58" name="Shape 1458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59" name="Shape 1459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60" name="Shape 1460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61" name="Shape 1461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63" name="Shape 1463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64" name="Shape 1464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65" name="Shape 1465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roup 1480"/>
          <p:cNvGrpSpPr/>
          <p:nvPr/>
        </p:nvGrpSpPr>
        <p:grpSpPr>
          <a:xfrm>
            <a:off x="-12700" y="-2056030"/>
            <a:ext cx="9847891" cy="19379147"/>
            <a:chOff x="0" y="0"/>
            <a:chExt cx="9847890" cy="19379145"/>
          </a:xfrm>
        </p:grpSpPr>
        <p:pic>
          <p:nvPicPr>
            <p:cNvPr id="1473" name="image2.png" descr="C:\Documents and Settings\contractor\Desktop\Blue_Green_Gradi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056028"/>
              <a:ext cx="9156701" cy="685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74" name="Shape 1474"/>
            <p:cNvSpPr/>
            <p:nvPr/>
          </p:nvSpPr>
          <p:spPr>
            <a:xfrm>
              <a:off x="1836198" y="5364971"/>
              <a:ext cx="1729741" cy="1401417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577C">
                    <a:alpha val="18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75" name="Shape 1475"/>
            <p:cNvSpPr/>
            <p:nvPr/>
          </p:nvSpPr>
          <p:spPr>
            <a:xfrm>
              <a:off x="12700" y="3292718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577C">
                    <a:alpha val="18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76" name="Shape 1476"/>
            <p:cNvSpPr/>
            <p:nvPr/>
          </p:nvSpPr>
          <p:spPr>
            <a:xfrm rot="10800000">
              <a:off x="1026491" y="6304634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77" name="Shape 1477"/>
            <p:cNvSpPr/>
            <p:nvPr/>
          </p:nvSpPr>
          <p:spPr>
            <a:xfrm>
              <a:off x="6598183" y="-1"/>
              <a:ext cx="1729741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031">
                    <a:alpha val="28000"/>
                  </a:srgbClr>
                </a:gs>
                <a:gs pos="100000">
                  <a:srgbClr val="006031">
                    <a:alpha val="29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78" name="Shape 1478"/>
            <p:cNvSpPr/>
            <p:nvPr/>
          </p:nvSpPr>
          <p:spPr>
            <a:xfrm>
              <a:off x="8118150" y="4839813"/>
              <a:ext cx="1729741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031">
                    <a:alpha val="28000"/>
                  </a:srgbClr>
                </a:gs>
                <a:gs pos="100000">
                  <a:srgbClr val="006031">
                    <a:alpha val="29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79" name="Shape 1479"/>
            <p:cNvSpPr/>
            <p:nvPr/>
          </p:nvSpPr>
          <p:spPr>
            <a:xfrm rot="10800000">
              <a:off x="3048773" y="2230418"/>
              <a:ext cx="1729740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481" name="Shape 148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482" name="Shape 1482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483" name="Shape 1483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84" name="Shape 1484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485" name="Shape 1485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86" name="Shape 1486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87" name="Shape 1487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502" name="Group 1502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1488" name="Shape 1488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89" name="Shape 1489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90" name="Shape 1490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91" name="Shape 1491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92" name="Shape 1492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93" name="Shape 1493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94" name="Shape 1494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95" name="Shape 1495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96" name="Shape 1496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97" name="Shape 1497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98" name="Shape 1498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99" name="Shape 1499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00" name="Shape 1500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01" name="Shape 1501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9" name="image3.png" descr="C:\Documents and Settings\contractor\Desktop\Pattern_Half_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3102725"/>
            <a:ext cx="8477250" cy="3438526"/>
          </a:xfrm>
          <a:prstGeom prst="rect">
            <a:avLst/>
          </a:prstGeom>
          <a:ln w="12700">
            <a:miter lim="400000"/>
          </a:ln>
        </p:spPr>
      </p:pic>
      <p:sp>
        <p:nvSpPr>
          <p:cNvPr id="1510" name="Shape 1510"/>
          <p:cNvSpPr/>
          <p:nvPr/>
        </p:nvSpPr>
        <p:spPr>
          <a:xfrm>
            <a:off x="217357" y="3020517"/>
            <a:ext cx="8694295" cy="33577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11" name="Shape 1511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12" name="Shape 1512"/>
          <p:cNvSpPr/>
          <p:nvPr>
            <p:ph type="title"/>
          </p:nvPr>
        </p:nvSpPr>
        <p:spPr>
          <a:xfrm>
            <a:off x="221393" y="399143"/>
            <a:ext cx="8112126" cy="240704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5000"/>
              </a:lnSpc>
              <a:defRPr spc="-15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513" name="Shape 1513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14" name="Shape 151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515" name="Shape 151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516" name="Shape 151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517" name="image1.jpeg" descr="bottom ba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4" name="image3.png" descr="C:\Documents and Settings\contractor\Desktop\Pattern_Half_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3102725"/>
            <a:ext cx="8477250" cy="3438526"/>
          </a:xfrm>
          <a:prstGeom prst="rect">
            <a:avLst/>
          </a:prstGeom>
          <a:ln w="12700">
            <a:miter lim="400000"/>
          </a:ln>
        </p:spPr>
      </p:pic>
      <p:sp>
        <p:nvSpPr>
          <p:cNvPr id="1525" name="Shape 1525"/>
          <p:cNvSpPr/>
          <p:nvPr/>
        </p:nvSpPr>
        <p:spPr>
          <a:xfrm>
            <a:off x="217357" y="3020518"/>
            <a:ext cx="8694295" cy="17576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26" name="Shape 1526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27" name="Shape 1527"/>
          <p:cNvSpPr/>
          <p:nvPr>
            <p:ph type="title"/>
          </p:nvPr>
        </p:nvSpPr>
        <p:spPr>
          <a:xfrm>
            <a:off x="221393" y="1967967"/>
            <a:ext cx="8112126" cy="240704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5000"/>
              </a:lnSpc>
              <a:defRPr spc="-15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528" name="Shape 1528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29" name="Shape 152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530" name="Shape 153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531" name="Shape 153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532" name="image1.jpeg" descr="bottom ba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Shape 153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540" name="Shape 154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541" name="Shape 154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54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543" name="Shape 1543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544" name="Shape 1544"/>
          <p:cNvSpPr/>
          <p:nvPr>
            <p:ph type="body" idx="1"/>
          </p:nvPr>
        </p:nvSpPr>
        <p:spPr>
          <a:xfrm>
            <a:off x="239713" y="1344167"/>
            <a:ext cx="8578851" cy="4965193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Shape 155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552" name="Shape 1552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553" name="Shape 1553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554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555" name="Shape 1555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556" name="Shape 1556"/>
          <p:cNvSpPr/>
          <p:nvPr>
            <p:ph type="body" sz="half" idx="1"/>
          </p:nvPr>
        </p:nvSpPr>
        <p:spPr>
          <a:xfrm>
            <a:off x="239713" y="1339744"/>
            <a:ext cx="4122426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57" name="Shape 1557"/>
          <p:cNvSpPr/>
          <p:nvPr>
            <p:ph type="body" sz="half" idx="13"/>
          </p:nvPr>
        </p:nvSpPr>
        <p:spPr>
          <a:xfrm>
            <a:off x="4706780" y="1339744"/>
            <a:ext cx="4122427" cy="4965701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/>
          <p:nvPr>
            <p:ph type="body" sz="half" idx="1"/>
          </p:nvPr>
        </p:nvSpPr>
        <p:spPr>
          <a:xfrm>
            <a:off x="239713" y="1339744"/>
            <a:ext cx="4103688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65" name="Shape 1565"/>
          <p:cNvSpPr/>
          <p:nvPr>
            <p:ph type="body" sz="quarter" idx="13"/>
          </p:nvPr>
        </p:nvSpPr>
        <p:spPr>
          <a:xfrm>
            <a:off x="5221223" y="1747683"/>
            <a:ext cx="3236977" cy="646332"/>
          </a:xfrm>
          <a:prstGeom prst="rect">
            <a:avLst/>
          </a:prstGeom>
        </p:spPr>
        <p:txBody>
          <a:bodyPr/>
          <a:lstStyle/>
          <a:p>
            <a:pPr marL="114300" indent="-11430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20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66" name="Shape 1566"/>
          <p:cNvSpPr/>
          <p:nvPr/>
        </p:nvSpPr>
        <p:spPr>
          <a:xfrm>
            <a:off x="251373" y="6605673"/>
            <a:ext cx="2568027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567" name="Shape 156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568" name="Shape 156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69" name="Shape 1569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570" name="Shape 1570"/>
          <p:cNvSpPr/>
          <p:nvPr>
            <p:ph type="body" sz="quarter" idx="14"/>
          </p:nvPr>
        </p:nvSpPr>
        <p:spPr>
          <a:xfrm>
            <a:off x="5334000" y="4876800"/>
            <a:ext cx="3200400" cy="457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57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Shape 1578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579" name="Shape 157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580" name="Shape 158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58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582" name="Shape 1582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标题文本</a:t>
            </a:r>
          </a:p>
        </p:txBody>
      </p:sp>
      <p:sp>
        <p:nvSpPr>
          <p:cNvPr id="83" name="Shape 83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Shape 1589"/>
          <p:cNvSpPr/>
          <p:nvPr>
            <p:ph type="title"/>
          </p:nvPr>
        </p:nvSpPr>
        <p:spPr>
          <a:xfrm>
            <a:off x="229701" y="295275"/>
            <a:ext cx="4123946" cy="8382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pc="-100" sz="36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590" name="Shape 1590"/>
          <p:cNvSpPr/>
          <p:nvPr>
            <p:ph type="body" sz="half" idx="1"/>
          </p:nvPr>
        </p:nvSpPr>
        <p:spPr>
          <a:xfrm>
            <a:off x="219454" y="1600200"/>
            <a:ext cx="4142234" cy="45262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indent="-254000">
              <a:lnSpc>
                <a:spcPct val="95000"/>
              </a:lnSpc>
              <a:spcBef>
                <a:spcPts val="1400"/>
              </a:spcBef>
              <a:buFontTx/>
              <a:buChar char="•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91" name="Shape 1591"/>
          <p:cNvSpPr/>
          <p:nvPr>
            <p:ph type="body" sz="half" idx="13"/>
          </p:nvPr>
        </p:nvSpPr>
        <p:spPr>
          <a:xfrm>
            <a:off x="4818888" y="1600200"/>
            <a:ext cx="4005072" cy="45262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92" name="Shape 1592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593" name="Shape 1593"/>
          <p:cNvSpPr/>
          <p:nvPr/>
        </p:nvSpPr>
        <p:spPr>
          <a:xfrm>
            <a:off x="251373" y="6605673"/>
            <a:ext cx="2568027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594" name="Shape 1594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95" name="Shape 1595"/>
          <p:cNvSpPr/>
          <p:nvPr>
            <p:ph type="body" sz="quarter" idx="14"/>
          </p:nvPr>
        </p:nvSpPr>
        <p:spPr>
          <a:xfrm>
            <a:off x="4830903" y="295275"/>
            <a:ext cx="4132263" cy="838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596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Shape 1603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604" name="Shape 160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605" name="Shape 1605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06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607" name="Shape 1607"/>
          <p:cNvSpPr/>
          <p:nvPr>
            <p:ph type="body" sz="quarter" idx="1"/>
          </p:nvPr>
        </p:nvSpPr>
        <p:spPr>
          <a:xfrm>
            <a:off x="244475" y="1600200"/>
            <a:ext cx="2622550" cy="439102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08" name="Shape 1608"/>
          <p:cNvSpPr/>
          <p:nvPr>
            <p:ph type="body" sz="quarter" idx="13"/>
          </p:nvPr>
        </p:nvSpPr>
        <p:spPr>
          <a:xfrm>
            <a:off x="3292473" y="1600200"/>
            <a:ext cx="2593976" cy="436245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09" name="Shape 1609"/>
          <p:cNvSpPr/>
          <p:nvPr>
            <p:ph type="body" sz="quarter" idx="14"/>
          </p:nvPr>
        </p:nvSpPr>
        <p:spPr>
          <a:xfrm>
            <a:off x="6300787" y="1600200"/>
            <a:ext cx="2633663" cy="4333875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10" name="Shape 1610"/>
          <p:cNvSpPr/>
          <p:nvPr>
            <p:ph type="body" sz="quarter" idx="15"/>
          </p:nvPr>
        </p:nvSpPr>
        <p:spPr>
          <a:xfrm>
            <a:off x="219455" y="100583"/>
            <a:ext cx="2670050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11" name="Shape 1611"/>
          <p:cNvSpPr/>
          <p:nvPr>
            <p:ph type="body" sz="quarter" idx="16"/>
          </p:nvPr>
        </p:nvSpPr>
        <p:spPr>
          <a:xfrm>
            <a:off x="3255264" y="100583"/>
            <a:ext cx="2670049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12" name="Shape 1612"/>
          <p:cNvSpPr/>
          <p:nvPr>
            <p:ph type="body" sz="quarter" idx="17"/>
          </p:nvPr>
        </p:nvSpPr>
        <p:spPr>
          <a:xfrm>
            <a:off x="6273301" y="100583"/>
            <a:ext cx="2670050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620" name="Shape 162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621" name="Shape 162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2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623" name="Shape 1623"/>
          <p:cNvSpPr/>
          <p:nvPr>
            <p:ph type="title"/>
          </p:nvPr>
        </p:nvSpPr>
        <p:spPr>
          <a:xfrm>
            <a:off x="246971" y="439709"/>
            <a:ext cx="8567245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624" name="Shape 1624"/>
          <p:cNvSpPr/>
          <p:nvPr>
            <p:ph type="body" sz="quarter" idx="1"/>
          </p:nvPr>
        </p:nvSpPr>
        <p:spPr>
          <a:xfrm>
            <a:off x="249465" y="6062114"/>
            <a:ext cx="7461251" cy="277000"/>
          </a:xfrm>
          <a:prstGeom prst="rect">
            <a:avLst/>
          </a:prstGeom>
        </p:spPr>
        <p:txBody>
          <a:bodyPr anchor="b"/>
          <a:lstStyle>
            <a:lvl1pPr marL="228600" indent="-228600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28600" indent="177800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28600" indent="341312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8600" indent="460375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" indent="573087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Shape 163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632" name="Shape 1632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633" name="Shape 1633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34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635" name="Shape 1635"/>
          <p:cNvSpPr/>
          <p:nvPr>
            <p:ph type="title"/>
          </p:nvPr>
        </p:nvSpPr>
        <p:spPr>
          <a:xfrm>
            <a:off x="229701" y="5430244"/>
            <a:ext cx="8558699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636" name="Shape 1636"/>
          <p:cNvSpPr/>
          <p:nvPr>
            <p:ph type="body" sz="half" idx="1"/>
          </p:nvPr>
        </p:nvSpPr>
        <p:spPr>
          <a:xfrm>
            <a:off x="246888" y="1600200"/>
            <a:ext cx="4005072" cy="374904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37" name="Shape 1637"/>
          <p:cNvSpPr/>
          <p:nvPr>
            <p:ph type="pic" sz="quarter" idx="13"/>
          </p:nvPr>
        </p:nvSpPr>
        <p:spPr>
          <a:xfrm>
            <a:off x="4873752" y="1947672"/>
            <a:ext cx="3429001" cy="29900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Shape 164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645" name="Shape 164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646" name="Shape 164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4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648" name="Shape 1648"/>
          <p:cNvSpPr/>
          <p:nvPr>
            <p:ph type="title"/>
          </p:nvPr>
        </p:nvSpPr>
        <p:spPr>
          <a:xfrm>
            <a:off x="229701" y="5430244"/>
            <a:ext cx="8558699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Shape 165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656" name="Shape 165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657" name="Shape 165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58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659" name="Shape 1659"/>
          <p:cNvSpPr/>
          <p:nvPr>
            <p:ph type="body" sz="quarter" idx="1"/>
          </p:nvPr>
        </p:nvSpPr>
        <p:spPr>
          <a:xfrm>
            <a:off x="465201" y="5842634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60" name="Shape 1660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61" name="Shape 1661"/>
          <p:cNvSpPr/>
          <p:nvPr>
            <p:ph type="title"/>
          </p:nvPr>
        </p:nvSpPr>
        <p:spPr>
          <a:xfrm>
            <a:off x="219456" y="649223"/>
            <a:ext cx="8112126" cy="4480561"/>
          </a:xfrm>
          <a:prstGeom prst="rect">
            <a:avLst/>
          </a:prstGeom>
        </p:spPr>
        <p:txBody>
          <a:bodyPr anchor="b"/>
          <a:lstStyle>
            <a:lvl1pPr marL="233363" indent="-233363" algn="l">
              <a:lnSpc>
                <a:spcPct val="80000"/>
              </a:lnSpc>
              <a:buClr>
                <a:srgbClr val="0096D6"/>
              </a:buClr>
              <a:buSzPct val="100000"/>
              <a:buFont typeface="Arial"/>
              <a:buChar char="“"/>
              <a:defRPr sz="54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662" name="Shape 1662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Shape 166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670" name="Shape 167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671" name="Shape 167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7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673" name="Shape 1673"/>
          <p:cNvSpPr/>
          <p:nvPr/>
        </p:nvSpPr>
        <p:spPr>
          <a:xfrm flipV="1">
            <a:off x="217357" y="6355827"/>
            <a:ext cx="8694295" cy="2105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74" name="Shape 1674"/>
          <p:cNvSpPr/>
          <p:nvPr>
            <p:ph type="title"/>
          </p:nvPr>
        </p:nvSpPr>
        <p:spPr>
          <a:xfrm>
            <a:off x="229701" y="1918741"/>
            <a:ext cx="4117447" cy="302051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675" name="Shape 1675"/>
          <p:cNvSpPr/>
          <p:nvPr>
            <p:ph type="body" sz="half" idx="1"/>
          </p:nvPr>
        </p:nvSpPr>
        <p:spPr>
          <a:xfrm>
            <a:off x="4922518" y="310895"/>
            <a:ext cx="3895345" cy="620877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1676" name="image4.png" descr="verticalba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1926" y="777667"/>
            <a:ext cx="89320" cy="5287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Shape 1683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684" name="Shape 168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685" name="Shape 1685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86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687" name="Shape 1687"/>
          <p:cNvSpPr/>
          <p:nvPr>
            <p:ph type="title"/>
          </p:nvPr>
        </p:nvSpPr>
        <p:spPr>
          <a:xfrm>
            <a:off x="229701" y="1918741"/>
            <a:ext cx="4117447" cy="302051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688" name="Shape 1688"/>
          <p:cNvSpPr/>
          <p:nvPr>
            <p:ph type="body" sz="half" idx="1"/>
          </p:nvPr>
        </p:nvSpPr>
        <p:spPr>
          <a:xfrm>
            <a:off x="4922518" y="310895"/>
            <a:ext cx="3895345" cy="620877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Shape 169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696" name="Shape 169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697" name="Shape 169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98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699" name="Shape 1699"/>
          <p:cNvSpPr/>
          <p:nvPr>
            <p:ph type="body" sz="quarter" idx="1"/>
          </p:nvPr>
        </p:nvSpPr>
        <p:spPr>
          <a:xfrm>
            <a:off x="236383" y="4279391"/>
            <a:ext cx="4684868" cy="38417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1714" name="Group 1714"/>
          <p:cNvGrpSpPr/>
          <p:nvPr/>
        </p:nvGrpSpPr>
        <p:grpSpPr>
          <a:xfrm>
            <a:off x="341313" y="311150"/>
            <a:ext cx="908368" cy="480227"/>
            <a:chOff x="0" y="0"/>
            <a:chExt cx="908367" cy="480226"/>
          </a:xfrm>
        </p:grpSpPr>
        <p:sp>
          <p:nvSpPr>
            <p:cNvPr id="1700" name="Shape 1700"/>
            <p:cNvSpPr/>
            <p:nvPr/>
          </p:nvSpPr>
          <p:spPr>
            <a:xfrm>
              <a:off x="255884" y="318863"/>
              <a:ext cx="41443" cy="157016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01" name="Shape 1701"/>
            <p:cNvSpPr/>
            <p:nvPr/>
          </p:nvSpPr>
          <p:spPr>
            <a:xfrm>
              <a:off x="497312" y="314514"/>
              <a:ext cx="11999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02" name="Shape 1702"/>
            <p:cNvSpPr/>
            <p:nvPr/>
          </p:nvSpPr>
          <p:spPr>
            <a:xfrm>
              <a:off x="82403" y="314514"/>
              <a:ext cx="11999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03" name="Shape 1703"/>
            <p:cNvSpPr/>
            <p:nvPr/>
          </p:nvSpPr>
          <p:spPr>
            <a:xfrm>
              <a:off x="660674" y="314514"/>
              <a:ext cx="164808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04" name="Shape 1704"/>
            <p:cNvSpPr/>
            <p:nvPr/>
          </p:nvSpPr>
          <p:spPr>
            <a:xfrm>
              <a:off x="350817" y="314514"/>
              <a:ext cx="10746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05" name="Shape 1705"/>
            <p:cNvSpPr/>
            <p:nvPr/>
          </p:nvSpPr>
          <p:spPr>
            <a:xfrm>
              <a:off x="0" y="128511"/>
              <a:ext cx="39034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06" name="Shape 1706"/>
            <p:cNvSpPr/>
            <p:nvPr/>
          </p:nvSpPr>
          <p:spPr>
            <a:xfrm>
              <a:off x="109389" y="74401"/>
              <a:ext cx="39034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07" name="Shape 1707"/>
            <p:cNvSpPr/>
            <p:nvPr/>
          </p:nvSpPr>
          <p:spPr>
            <a:xfrm>
              <a:off x="216851" y="0"/>
              <a:ext cx="39034" cy="2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08" name="Shape 1708"/>
            <p:cNvSpPr/>
            <p:nvPr/>
          </p:nvSpPr>
          <p:spPr>
            <a:xfrm>
              <a:off x="326241" y="74401"/>
              <a:ext cx="39034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09" name="Shape 1709"/>
            <p:cNvSpPr/>
            <p:nvPr/>
          </p:nvSpPr>
          <p:spPr>
            <a:xfrm>
              <a:off x="433221" y="128511"/>
              <a:ext cx="41444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42610" y="74401"/>
              <a:ext cx="39516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11" name="Shape 1711"/>
            <p:cNvSpPr/>
            <p:nvPr/>
          </p:nvSpPr>
          <p:spPr>
            <a:xfrm>
              <a:off x="652000" y="0"/>
              <a:ext cx="39516" cy="2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12" name="Shape 1712"/>
            <p:cNvSpPr/>
            <p:nvPr/>
          </p:nvSpPr>
          <p:spPr>
            <a:xfrm>
              <a:off x="759462" y="74401"/>
              <a:ext cx="39516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13" name="Shape 1713"/>
            <p:cNvSpPr/>
            <p:nvPr/>
          </p:nvSpPr>
          <p:spPr>
            <a:xfrm>
              <a:off x="868851" y="128511"/>
              <a:ext cx="39517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715" name="Shape 1715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16" name="Shape 1716"/>
          <p:cNvSpPr/>
          <p:nvPr>
            <p:ph type="title"/>
          </p:nvPr>
        </p:nvSpPr>
        <p:spPr>
          <a:xfrm>
            <a:off x="208693" y="3282696"/>
            <a:ext cx="4712557" cy="102235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717" name="Shape 1717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18" name="Shape 1718"/>
          <p:cNvSpPr/>
          <p:nvPr>
            <p:ph type="pic" sz="quarter" idx="13"/>
          </p:nvPr>
        </p:nvSpPr>
        <p:spPr>
          <a:xfrm>
            <a:off x="5540375" y="1917700"/>
            <a:ext cx="2676525" cy="28892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Shape 172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726" name="Shape 172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727" name="Shape 172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728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729" name="Shape 1729"/>
          <p:cNvSpPr/>
          <p:nvPr/>
        </p:nvSpPr>
        <p:spPr>
          <a:xfrm>
            <a:off x="-12700" y="6141720"/>
            <a:ext cx="9156700" cy="7162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730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1" name="Shape 1731"/>
          <p:cNvSpPr/>
          <p:nvPr/>
        </p:nvSpPr>
        <p:spPr>
          <a:xfrm>
            <a:off x="1823498" y="-3578088"/>
            <a:ext cx="1729741" cy="1401417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32" name="Shape 1732"/>
          <p:cNvSpPr/>
          <p:nvPr/>
        </p:nvSpPr>
        <p:spPr>
          <a:xfrm>
            <a:off x="0" y="-64521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33" name="Shape 1733"/>
          <p:cNvSpPr/>
          <p:nvPr/>
        </p:nvSpPr>
        <p:spPr>
          <a:xfrm rot="10800000">
            <a:off x="1013791" y="-64521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34" name="Shape 1734"/>
          <p:cNvSpPr/>
          <p:nvPr/>
        </p:nvSpPr>
        <p:spPr>
          <a:xfrm>
            <a:off x="6375620" y="1711187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35" name="Shape 1735"/>
          <p:cNvSpPr/>
          <p:nvPr/>
        </p:nvSpPr>
        <p:spPr>
          <a:xfrm>
            <a:off x="8105450" y="834887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36" name="Shape 1736"/>
          <p:cNvSpPr/>
          <p:nvPr/>
        </p:nvSpPr>
        <p:spPr>
          <a:xfrm rot="10800000">
            <a:off x="3036073" y="-3377649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37" name="Shape 1737"/>
          <p:cNvSpPr/>
          <p:nvPr>
            <p:ph type="title"/>
          </p:nvPr>
        </p:nvSpPr>
        <p:spPr>
          <a:xfrm>
            <a:off x="237743" y="484631"/>
            <a:ext cx="8755130" cy="4372133"/>
          </a:xfrm>
          <a:prstGeom prst="rect">
            <a:avLst/>
          </a:prstGeom>
        </p:spPr>
        <p:txBody>
          <a:bodyPr anchor="b"/>
          <a:lstStyle>
            <a:lvl1pPr marL="228600" indent="-228600" algn="l">
              <a:lnSpc>
                <a:spcPct val="80000"/>
              </a:lnSpc>
              <a:buSzPct val="100000"/>
              <a:buFont typeface="Arial"/>
              <a:buChar char="“"/>
              <a:defRPr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738" name="Shape 1738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739" name="Shape 1739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740" name="Shape 1740"/>
          <p:cNvSpPr/>
          <p:nvPr>
            <p:ph type="body" sz="quarter" idx="1"/>
          </p:nvPr>
        </p:nvSpPr>
        <p:spPr>
          <a:xfrm>
            <a:off x="460248" y="5358903"/>
            <a:ext cx="8574686" cy="6143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41" name="Shape 174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742" name="Shape 1742"/>
          <p:cNvSpPr/>
          <p:nvPr/>
        </p:nvSpPr>
        <p:spPr>
          <a:xfrm>
            <a:off x="8653188" y="6571942"/>
            <a:ext cx="247223" cy="183723"/>
          </a:xfrm>
          <a:prstGeom prst="rect">
            <a:avLst/>
          </a:prstGeom>
          <a:ln w="12700">
            <a:miter lim="400000"/>
          </a:ln>
        </p:spPr>
        <p:txBody>
          <a:bodyPr wrap="none" lIns="41060" tIns="41060" rIns="41060" bIns="41060" anchor="b">
            <a:spAutoFit/>
          </a:bodyPr>
          <a:lstStyle/>
          <a:p>
            <a: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58.xml"/><Relationship Id="rId60" Type="http://schemas.openxmlformats.org/officeDocument/2006/relationships/slideLayout" Target="../slideLayouts/slideLayout59.xml"/><Relationship Id="rId61" Type="http://schemas.openxmlformats.org/officeDocument/2006/relationships/slideLayout" Target="../slideLayouts/slideLayout60.xml"/><Relationship Id="rId62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62.xml"/><Relationship Id="rId64" Type="http://schemas.openxmlformats.org/officeDocument/2006/relationships/slideLayout" Target="../slideLayouts/slideLayout63.xml"/><Relationship Id="rId65" Type="http://schemas.openxmlformats.org/officeDocument/2006/relationships/slideLayout" Target="../slideLayouts/slideLayout64.xml"/><Relationship Id="rId66" Type="http://schemas.openxmlformats.org/officeDocument/2006/relationships/slideLayout" Target="../slideLayouts/slideLayout65.xml"/><Relationship Id="rId67" Type="http://schemas.openxmlformats.org/officeDocument/2006/relationships/slideLayout" Target="../slideLayouts/slideLayout66.xml"/><Relationship Id="rId68" Type="http://schemas.openxmlformats.org/officeDocument/2006/relationships/slideLayout" Target="../slideLayouts/slideLayout67.xml"/><Relationship Id="rId69" Type="http://schemas.openxmlformats.org/officeDocument/2006/relationships/slideLayout" Target="../slideLayouts/slideLayout68.xml"/><Relationship Id="rId70" Type="http://schemas.openxmlformats.org/officeDocument/2006/relationships/slideLayout" Target="../slideLayouts/slideLayout69.xml"/><Relationship Id="rId71" Type="http://schemas.openxmlformats.org/officeDocument/2006/relationships/slideLayout" Target="../slideLayouts/slideLayout70.xml"/><Relationship Id="rId72" Type="http://schemas.openxmlformats.org/officeDocument/2006/relationships/slideLayout" Target="../slideLayouts/slideLayout71.xml"/><Relationship Id="rId73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73.xml"/><Relationship Id="rId75" Type="http://schemas.openxmlformats.org/officeDocument/2006/relationships/slideLayout" Target="../slideLayouts/slideLayout74.xml"/><Relationship Id="rId76" Type="http://schemas.openxmlformats.org/officeDocument/2006/relationships/slideLayout" Target="../slideLayouts/slideLayout75.xml"/><Relationship Id="rId77" Type="http://schemas.openxmlformats.org/officeDocument/2006/relationships/slideLayout" Target="../slideLayouts/slideLayout76.xml"/><Relationship Id="rId78" Type="http://schemas.openxmlformats.org/officeDocument/2006/relationships/slideLayout" Target="../slideLayouts/slideLayout77.xml"/><Relationship Id="rId79" Type="http://schemas.openxmlformats.org/officeDocument/2006/relationships/slideLayout" Target="../slideLayouts/slideLayout78.xml"/><Relationship Id="rId80" Type="http://schemas.openxmlformats.org/officeDocument/2006/relationships/slideLayout" Target="../slideLayouts/slideLayout79.xml"/><Relationship Id="rId81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1.xml"/><Relationship Id="rId83" Type="http://schemas.openxmlformats.org/officeDocument/2006/relationships/slideLayout" Target="../slideLayouts/slideLayout82.xml"/><Relationship Id="rId84" Type="http://schemas.openxmlformats.org/officeDocument/2006/relationships/slideLayout" Target="../slideLayouts/slideLayout83.xml"/><Relationship Id="rId85" Type="http://schemas.openxmlformats.org/officeDocument/2006/relationships/slideLayout" Target="../slideLayouts/slideLayout84.xml"/><Relationship Id="rId86" Type="http://schemas.openxmlformats.org/officeDocument/2006/relationships/slideLayout" Target="../slideLayouts/slideLayout85.xml"/><Relationship Id="rId87" Type="http://schemas.openxmlformats.org/officeDocument/2006/relationships/slideLayout" Target="../slideLayouts/slideLayout86.xml"/><Relationship Id="rId88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8.xml"/><Relationship Id="rId90" Type="http://schemas.openxmlformats.org/officeDocument/2006/relationships/slideLayout" Target="../slideLayouts/slideLayout89.xml"/><Relationship Id="rId91" Type="http://schemas.openxmlformats.org/officeDocument/2006/relationships/slideLayout" Target="../slideLayouts/slideLayout90.xml"/><Relationship Id="rId92" Type="http://schemas.openxmlformats.org/officeDocument/2006/relationships/slideLayout" Target="../slideLayouts/slideLayout91.xml"/><Relationship Id="rId93" Type="http://schemas.openxmlformats.org/officeDocument/2006/relationships/slideLayout" Target="../slideLayouts/slideLayout92.xml"/><Relationship Id="rId94" Type="http://schemas.openxmlformats.org/officeDocument/2006/relationships/slideLayout" Target="../slideLayouts/slideLayout93.xml"/><Relationship Id="rId95" Type="http://schemas.openxmlformats.org/officeDocument/2006/relationships/slideLayout" Target="../slideLayouts/slideLayout94.xml"/><Relationship Id="rId96" Type="http://schemas.openxmlformats.org/officeDocument/2006/relationships/slideLayout" Target="../slideLayouts/slideLayout95.xml"/><Relationship Id="rId97" Type="http://schemas.openxmlformats.org/officeDocument/2006/relationships/slideLayout" Target="../slideLayouts/slideLayout96.xml"/><Relationship Id="rId98" Type="http://schemas.openxmlformats.org/officeDocument/2006/relationships/slideLayout" Target="../slideLayouts/slideLayout97.xml"/><Relationship Id="rId99" Type="http://schemas.openxmlformats.org/officeDocument/2006/relationships/slideLayout" Target="../slideLayouts/slideLayout98.xml"/><Relationship Id="rId100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01.xml"/><Relationship Id="rId103" Type="http://schemas.openxmlformats.org/officeDocument/2006/relationships/slideLayout" Target="../slideLayouts/slideLayout102.xml"/><Relationship Id="rId104" Type="http://schemas.openxmlformats.org/officeDocument/2006/relationships/slideLayout" Target="../slideLayouts/slideLayout103.xml"/><Relationship Id="rId105" Type="http://schemas.openxmlformats.org/officeDocument/2006/relationships/slideLayout" Target="../slideLayouts/slideLayout104.xml"/><Relationship Id="rId106" Type="http://schemas.openxmlformats.org/officeDocument/2006/relationships/slideLayout" Target="../slideLayouts/slideLayout105.xml"/><Relationship Id="rId107" Type="http://schemas.openxmlformats.org/officeDocument/2006/relationships/slideLayout" Target="../slideLayouts/slideLayout106.xml"/><Relationship Id="rId108" Type="http://schemas.openxmlformats.org/officeDocument/2006/relationships/slideLayout" Target="../slideLayouts/slideLayout107.xml"/><Relationship Id="rId109" Type="http://schemas.openxmlformats.org/officeDocument/2006/relationships/slideLayout" Target="../slideLayouts/slideLayout108.xml"/><Relationship Id="rId110" Type="http://schemas.openxmlformats.org/officeDocument/2006/relationships/slideLayout" Target="../slideLayouts/slideLayout109.xml"/><Relationship Id="rId111" Type="http://schemas.openxmlformats.org/officeDocument/2006/relationships/slideLayout" Target="../slideLayouts/slideLayout110.xml"/><Relationship Id="rId112" Type="http://schemas.openxmlformats.org/officeDocument/2006/relationships/slideLayout" Target="../slideLayouts/slideLayout111.xml"/><Relationship Id="rId113" Type="http://schemas.openxmlformats.org/officeDocument/2006/relationships/slideLayout" Target="../slideLayouts/slideLayout112.xml"/><Relationship Id="rId114" Type="http://schemas.openxmlformats.org/officeDocument/2006/relationships/slideLayout" Target="../slideLayouts/slideLayout113.xml"/><Relationship Id="rId115" Type="http://schemas.openxmlformats.org/officeDocument/2006/relationships/slideLayout" Target="../slideLayouts/slideLayout114.xml"/><Relationship Id="rId116" Type="http://schemas.openxmlformats.org/officeDocument/2006/relationships/slideLayout" Target="../slideLayouts/slideLayout115.xml"/><Relationship Id="rId117" Type="http://schemas.openxmlformats.org/officeDocument/2006/relationships/slideLayout" Target="../slideLayouts/slideLayout116.xml"/><Relationship Id="rId118" Type="http://schemas.openxmlformats.org/officeDocument/2006/relationships/slideLayout" Target="../slideLayouts/slideLayout117.xml"/><Relationship Id="rId119" Type="http://schemas.openxmlformats.org/officeDocument/2006/relationships/slideLayout" Target="../slideLayouts/slideLayout118.xml"/><Relationship Id="rId120" Type="http://schemas.openxmlformats.org/officeDocument/2006/relationships/slideLayout" Target="../slideLayouts/slideLayout119.xml"/><Relationship Id="rId121" Type="http://schemas.openxmlformats.org/officeDocument/2006/relationships/slideLayout" Target="../slideLayouts/slideLayout120.xml"/><Relationship Id="rId122" Type="http://schemas.openxmlformats.org/officeDocument/2006/relationships/slideLayout" Target="../slideLayouts/slideLayout121.xml"/><Relationship Id="rId123" Type="http://schemas.openxmlformats.org/officeDocument/2006/relationships/slideLayout" Target="../slideLayouts/slideLayout122.xml"/><Relationship Id="rId124" Type="http://schemas.openxmlformats.org/officeDocument/2006/relationships/slideLayout" Target="../slideLayouts/slideLayout123.xml"/><Relationship Id="rId125" Type="http://schemas.openxmlformats.org/officeDocument/2006/relationships/slideLayout" Target="../slideLayouts/slideLayout124.xml"/><Relationship Id="rId126" Type="http://schemas.openxmlformats.org/officeDocument/2006/relationships/slideLayout" Target="../slideLayouts/slideLayout125.xml"/><Relationship Id="rId127" Type="http://schemas.openxmlformats.org/officeDocument/2006/relationships/slideLayout" Target="../slideLayouts/slideLayout126.xml"/><Relationship Id="rId128" Type="http://schemas.openxmlformats.org/officeDocument/2006/relationships/slideLayout" Target="../slideLayouts/slideLayout127.xml"/><Relationship Id="rId129" Type="http://schemas.openxmlformats.org/officeDocument/2006/relationships/slideLayout" Target="../slideLayouts/slideLayout128.xml"/><Relationship Id="rId130" Type="http://schemas.openxmlformats.org/officeDocument/2006/relationships/slideLayout" Target="../slideLayouts/slideLayout129.xml"/><Relationship Id="rId131" Type="http://schemas.openxmlformats.org/officeDocument/2006/relationships/slideLayout" Target="../slideLayouts/slideLayout130.xml"/><Relationship Id="rId132" Type="http://schemas.openxmlformats.org/officeDocument/2006/relationships/slideLayout" Target="../slideLayouts/slideLayout131.xml"/><Relationship Id="rId133" Type="http://schemas.openxmlformats.org/officeDocument/2006/relationships/slideLayout" Target="../slideLayouts/slideLayout132.xml"/><Relationship Id="rId134" Type="http://schemas.openxmlformats.org/officeDocument/2006/relationships/slideLayout" Target="../slideLayouts/slideLayout133.xml"/><Relationship Id="rId135" Type="http://schemas.openxmlformats.org/officeDocument/2006/relationships/slideLayout" Target="../slideLayouts/slideLayout134.xml"/><Relationship Id="rId136" Type="http://schemas.openxmlformats.org/officeDocument/2006/relationships/slideLayout" Target="../slideLayouts/slideLayout135.xml"/><Relationship Id="rId137" Type="http://schemas.openxmlformats.org/officeDocument/2006/relationships/slideLayout" Target="../slideLayouts/slideLayout136.xml"/><Relationship Id="rId138" Type="http://schemas.openxmlformats.org/officeDocument/2006/relationships/slideLayout" Target="../slideLayouts/slideLayout137.xml"/><Relationship Id="rId139" Type="http://schemas.openxmlformats.org/officeDocument/2006/relationships/slideLayout" Target="../slideLayouts/slideLayout138.xml"/><Relationship Id="rId140" Type="http://schemas.openxmlformats.org/officeDocument/2006/relationships/slideLayout" Target="../slideLayouts/slideLayout139.xml"/><Relationship Id="rId141" Type="http://schemas.openxmlformats.org/officeDocument/2006/relationships/slideLayout" Target="../slideLayouts/slideLayout140.xml"/><Relationship Id="rId142" Type="http://schemas.openxmlformats.org/officeDocument/2006/relationships/slideLayout" Target="../slideLayouts/slideLayout141.xml"/><Relationship Id="rId143" Type="http://schemas.openxmlformats.org/officeDocument/2006/relationships/slideLayout" Target="../slideLayouts/slideLayout142.xml"/><Relationship Id="rId144" Type="http://schemas.openxmlformats.org/officeDocument/2006/relationships/slideLayout" Target="../slideLayouts/slideLayout143.xml"/><Relationship Id="rId145" Type="http://schemas.openxmlformats.org/officeDocument/2006/relationships/slideLayout" Target="../slideLayouts/slideLayout144.xml"/><Relationship Id="rId146" Type="http://schemas.openxmlformats.org/officeDocument/2006/relationships/slideLayout" Target="../slideLayouts/slideLayout145.xml"/><Relationship Id="rId147" Type="http://schemas.openxmlformats.org/officeDocument/2006/relationships/slideLayout" Target="../slideLayouts/slideLayout146.xml"/><Relationship Id="rId148" Type="http://schemas.openxmlformats.org/officeDocument/2006/relationships/slideLayout" Target="../slideLayouts/slideLayout147.xml"/><Relationship Id="rId149" Type="http://schemas.openxmlformats.org/officeDocument/2006/relationships/slideLayout" Target="../slideLayouts/slideLayout148.xml"/><Relationship Id="rId150" Type="http://schemas.openxmlformats.org/officeDocument/2006/relationships/slideLayout" Target="../slideLayouts/slideLayout149.xml"/><Relationship Id="rId151" Type="http://schemas.openxmlformats.org/officeDocument/2006/relationships/slideLayout" Target="../slideLayouts/slideLayout150.xml"/><Relationship Id="rId152" Type="http://schemas.openxmlformats.org/officeDocument/2006/relationships/slideLayout" Target="../slideLayouts/slideLayout151.xml"/><Relationship Id="rId153" Type="http://schemas.openxmlformats.org/officeDocument/2006/relationships/slideLayout" Target="../slideLayouts/slideLayout152.xml"/><Relationship Id="rId154" Type="http://schemas.openxmlformats.org/officeDocument/2006/relationships/slideLayout" Target="../slideLayouts/slideLayout153.xml"/><Relationship Id="rId155" Type="http://schemas.openxmlformats.org/officeDocument/2006/relationships/slideLayout" Target="../slideLayouts/slideLayout154.xml"/><Relationship Id="rId156" Type="http://schemas.openxmlformats.org/officeDocument/2006/relationships/slideLayout" Target="../slideLayouts/slideLayout155.xml"/><Relationship Id="rId157" Type="http://schemas.openxmlformats.org/officeDocument/2006/relationships/slideLayout" Target="../slideLayouts/slideLayout156.xml"/><Relationship Id="rId158" Type="http://schemas.openxmlformats.org/officeDocument/2006/relationships/slideLayout" Target="../slideLayouts/slideLayout157.xml"/><Relationship Id="rId159" Type="http://schemas.openxmlformats.org/officeDocument/2006/relationships/slideLayout" Target="../slideLayouts/slideLayout158.xml"/><Relationship Id="rId160" Type="http://schemas.openxmlformats.org/officeDocument/2006/relationships/slideLayout" Target="../slideLayouts/slideLayout159.xml"/><Relationship Id="rId161" Type="http://schemas.openxmlformats.org/officeDocument/2006/relationships/slideLayout" Target="../slideLayouts/slideLayout160.xml"/><Relationship Id="rId162" Type="http://schemas.openxmlformats.org/officeDocument/2006/relationships/slideLayout" Target="../slideLayouts/slideLayout161.xml"/><Relationship Id="rId163" Type="http://schemas.openxmlformats.org/officeDocument/2006/relationships/slideLayout" Target="../slideLayouts/slideLayout162.xml"/><Relationship Id="rId164" Type="http://schemas.openxmlformats.org/officeDocument/2006/relationships/slideLayout" Target="../slideLayouts/slideLayout163.xml"/><Relationship Id="rId165" Type="http://schemas.openxmlformats.org/officeDocument/2006/relationships/slideLayout" Target="../slideLayouts/slideLayout164.xml"/><Relationship Id="rId166" Type="http://schemas.openxmlformats.org/officeDocument/2006/relationships/slideLayout" Target="../slideLayouts/slideLayout165.xml"/><Relationship Id="rId167" Type="http://schemas.openxmlformats.org/officeDocument/2006/relationships/slideLayout" Target="../slideLayouts/slideLayout166.xml"/><Relationship Id="rId168" Type="http://schemas.openxmlformats.org/officeDocument/2006/relationships/slideLayout" Target="../slideLayouts/slideLayout167.xml"/><Relationship Id="rId169" Type="http://schemas.openxmlformats.org/officeDocument/2006/relationships/slideLayout" Target="../slideLayouts/slideLayout168.xml"/><Relationship Id="rId170" Type="http://schemas.openxmlformats.org/officeDocument/2006/relationships/slideLayout" Target="../slideLayouts/slideLayout169.xml"/><Relationship Id="rId171" Type="http://schemas.openxmlformats.org/officeDocument/2006/relationships/slideLayout" Target="../slideLayouts/slideLayout170.xml"/><Relationship Id="rId172" Type="http://schemas.openxmlformats.org/officeDocument/2006/relationships/slideLayout" Target="../slideLayouts/slideLayout171.xml"/><Relationship Id="rId173" Type="http://schemas.openxmlformats.org/officeDocument/2006/relationships/slideLayout" Target="../slideLayouts/slideLayout172.xml"/><Relationship Id="rId174" Type="http://schemas.openxmlformats.org/officeDocument/2006/relationships/slideLayout" Target="../slideLayouts/slideLayout173.xml"/><Relationship Id="rId175" Type="http://schemas.openxmlformats.org/officeDocument/2006/relationships/slideLayout" Target="../slideLayouts/slideLayout174.xml"/><Relationship Id="rId176" Type="http://schemas.openxmlformats.org/officeDocument/2006/relationships/slideLayout" Target="../slideLayouts/slideLayout175.xml"/><Relationship Id="rId177" Type="http://schemas.openxmlformats.org/officeDocument/2006/relationships/slideLayout" Target="../slideLayouts/slideLayout176.xml"/><Relationship Id="rId178" Type="http://schemas.openxmlformats.org/officeDocument/2006/relationships/slideLayout" Target="../slideLayouts/slideLayout177.xml"/><Relationship Id="rId179" Type="http://schemas.openxmlformats.org/officeDocument/2006/relationships/slideLayout" Target="../slideLayouts/slideLayout178.xml"/><Relationship Id="rId180" Type="http://schemas.openxmlformats.org/officeDocument/2006/relationships/slideLayout" Target="../slideLayouts/slideLayout179.xml"/><Relationship Id="rId181" Type="http://schemas.openxmlformats.org/officeDocument/2006/relationships/slideLayout" Target="../slideLayouts/slideLayout180.xml"/><Relationship Id="rId182" Type="http://schemas.openxmlformats.org/officeDocument/2006/relationships/slideLayout" Target="../slideLayouts/slideLayout181.xml"/><Relationship Id="rId183" Type="http://schemas.openxmlformats.org/officeDocument/2006/relationships/slideLayout" Target="../slideLayouts/slideLayout182.xml"/><Relationship Id="rId184" Type="http://schemas.openxmlformats.org/officeDocument/2006/relationships/slideLayout" Target="../slideLayouts/slideLayout183.xml"/><Relationship Id="rId185" Type="http://schemas.openxmlformats.org/officeDocument/2006/relationships/slideLayout" Target="../slideLayouts/slideLayout184.xml"/><Relationship Id="rId186" Type="http://schemas.openxmlformats.org/officeDocument/2006/relationships/slideLayout" Target="../slideLayouts/slideLayout185.xml"/><Relationship Id="rId187" Type="http://schemas.openxmlformats.org/officeDocument/2006/relationships/slideLayout" Target="../slideLayouts/slideLayout186.xml"/><Relationship Id="rId188" Type="http://schemas.openxmlformats.org/officeDocument/2006/relationships/slideLayout" Target="../slideLayouts/slideLayout187.xml"/><Relationship Id="rId189" Type="http://schemas.openxmlformats.org/officeDocument/2006/relationships/slideLayout" Target="../slideLayouts/slideLayout188.xml"/><Relationship Id="rId190" Type="http://schemas.openxmlformats.org/officeDocument/2006/relationships/slideLayout" Target="../slideLayouts/slideLayout189.xml"/><Relationship Id="rId191" Type="http://schemas.openxmlformats.org/officeDocument/2006/relationships/slideLayout" Target="../slideLayouts/slideLayout190.xml"/><Relationship Id="rId192" Type="http://schemas.openxmlformats.org/officeDocument/2006/relationships/slideLayout" Target="../slideLayouts/slideLayout191.xml"/><Relationship Id="rId193" Type="http://schemas.openxmlformats.org/officeDocument/2006/relationships/slideLayout" Target="../slideLayouts/slideLayout192.xml"/><Relationship Id="rId194" Type="http://schemas.openxmlformats.org/officeDocument/2006/relationships/slideLayout" Target="../slideLayouts/slideLayout193.xml"/><Relationship Id="rId195" Type="http://schemas.openxmlformats.org/officeDocument/2006/relationships/slideLayout" Target="../slideLayouts/slideLayout194.xml"/><Relationship Id="rId196" Type="http://schemas.openxmlformats.org/officeDocument/2006/relationships/slideLayout" Target="../slideLayouts/slideLayout195.xml"/><Relationship Id="rId197" Type="http://schemas.openxmlformats.org/officeDocument/2006/relationships/slideLayout" Target="../slideLayouts/slideLayout196.xml"/><Relationship Id="rId198" Type="http://schemas.openxmlformats.org/officeDocument/2006/relationships/slideLayout" Target="../slideLayouts/slideLayout197.xml"/><Relationship Id="rId199" Type="http://schemas.openxmlformats.org/officeDocument/2006/relationships/slideLayout" Target="../slideLayouts/slideLayout198.xml"/><Relationship Id="rId200" Type="http://schemas.openxmlformats.org/officeDocument/2006/relationships/slideLayout" Target="../slideLayouts/slideLayout199.xml"/><Relationship Id="rId201" Type="http://schemas.openxmlformats.org/officeDocument/2006/relationships/slideLayout" Target="../slideLayouts/slideLayout200.xml"/><Relationship Id="rId202" Type="http://schemas.openxmlformats.org/officeDocument/2006/relationships/slideLayout" Target="../slideLayouts/slideLayout201.xml"/><Relationship Id="rId203" Type="http://schemas.openxmlformats.org/officeDocument/2006/relationships/slideLayout" Target="../slideLayouts/slideLayout202.xml"/><Relationship Id="rId204" Type="http://schemas.openxmlformats.org/officeDocument/2006/relationships/slideLayout" Target="../slideLayouts/slideLayout203.xml"/><Relationship Id="rId205" Type="http://schemas.openxmlformats.org/officeDocument/2006/relationships/slideLayout" Target="../slideLayouts/slideLayout204.xml"/><Relationship Id="rId206" Type="http://schemas.openxmlformats.org/officeDocument/2006/relationships/slideLayout" Target="../slideLayouts/slideLayout205.xml"/><Relationship Id="rId207" Type="http://schemas.openxmlformats.org/officeDocument/2006/relationships/slideLayout" Target="../slideLayouts/slideLayout206.xml"/><Relationship Id="rId208" Type="http://schemas.openxmlformats.org/officeDocument/2006/relationships/slideLayout" Target="../slideLayouts/slideLayout207.xml"/><Relationship Id="rId209" Type="http://schemas.openxmlformats.org/officeDocument/2006/relationships/slideLayout" Target="../slideLayouts/slideLayout208.xml"/><Relationship Id="rId210" Type="http://schemas.openxmlformats.org/officeDocument/2006/relationships/slideLayout" Target="../slideLayouts/slideLayout209.xml"/><Relationship Id="rId211" Type="http://schemas.openxmlformats.org/officeDocument/2006/relationships/slideLayout" Target="../slideLayouts/slideLayout210.xml"/><Relationship Id="rId212" Type="http://schemas.openxmlformats.org/officeDocument/2006/relationships/slideLayout" Target="../slideLayouts/slideLayout211.xml"/><Relationship Id="rId213" Type="http://schemas.openxmlformats.org/officeDocument/2006/relationships/slideLayout" Target="../slideLayouts/slideLayout212.xml"/><Relationship Id="rId214" Type="http://schemas.openxmlformats.org/officeDocument/2006/relationships/slideLayout" Target="../slideLayouts/slideLayout213.xml"/><Relationship Id="rId215" Type="http://schemas.openxmlformats.org/officeDocument/2006/relationships/slideLayout" Target="../slideLayouts/slideLayout214.xml"/><Relationship Id="rId216" Type="http://schemas.openxmlformats.org/officeDocument/2006/relationships/slideLayout" Target="../slideLayouts/slideLayout215.xml"/><Relationship Id="rId217" Type="http://schemas.openxmlformats.org/officeDocument/2006/relationships/slideLayout" Target="../slideLayouts/slideLayout216.xml"/><Relationship Id="rId218" Type="http://schemas.openxmlformats.org/officeDocument/2006/relationships/slideLayout" Target="../slideLayouts/slideLayout217.xml"/><Relationship Id="rId219" Type="http://schemas.openxmlformats.org/officeDocument/2006/relationships/slideLayout" Target="../slideLayouts/slideLayout218.xml"/><Relationship Id="rId220" Type="http://schemas.openxmlformats.org/officeDocument/2006/relationships/slideLayout" Target="../slideLayouts/slideLayout219.xml"/><Relationship Id="rId221" Type="http://schemas.openxmlformats.org/officeDocument/2006/relationships/slideLayout" Target="../slideLayouts/slideLayout220.xml"/><Relationship Id="rId222" Type="http://schemas.openxmlformats.org/officeDocument/2006/relationships/slideLayout" Target="../slideLayouts/slideLayout221.xml"/><Relationship Id="rId223" Type="http://schemas.openxmlformats.org/officeDocument/2006/relationships/slideLayout" Target="../slideLayouts/slideLayout222.xml"/><Relationship Id="rId224" Type="http://schemas.openxmlformats.org/officeDocument/2006/relationships/slideLayout" Target="../slideLayouts/slideLayout223.xml"/><Relationship Id="rId225" Type="http://schemas.openxmlformats.org/officeDocument/2006/relationships/slideLayout" Target="../slideLayouts/slideLayout224.xml"/><Relationship Id="rId226" Type="http://schemas.openxmlformats.org/officeDocument/2006/relationships/slideLayout" Target="../slideLayouts/slideLayout225.xml"/><Relationship Id="rId227" Type="http://schemas.openxmlformats.org/officeDocument/2006/relationships/slideLayout" Target="../slideLayouts/slideLayout226.xml"/><Relationship Id="rId228" Type="http://schemas.openxmlformats.org/officeDocument/2006/relationships/slideLayout" Target="../slideLayouts/slideLayout227.xml"/><Relationship Id="rId229" Type="http://schemas.openxmlformats.org/officeDocument/2006/relationships/slideLayout" Target="../slideLayouts/slideLayout228.xml"/><Relationship Id="rId230" Type="http://schemas.openxmlformats.org/officeDocument/2006/relationships/slideLayout" Target="../slideLayouts/slideLayout229.xml"/><Relationship Id="rId231" Type="http://schemas.openxmlformats.org/officeDocument/2006/relationships/slideLayout" Target="../slideLayouts/slideLayout230.xml"/><Relationship Id="rId232" Type="http://schemas.openxmlformats.org/officeDocument/2006/relationships/slideLayout" Target="../slideLayouts/slideLayout231.xml"/><Relationship Id="rId233" Type="http://schemas.openxmlformats.org/officeDocument/2006/relationships/slideLayout" Target="../slideLayouts/slideLayout232.xml"/><Relationship Id="rId234" Type="http://schemas.openxmlformats.org/officeDocument/2006/relationships/slideLayout" Target="../slideLayouts/slideLayout233.xml"/><Relationship Id="rId235" Type="http://schemas.openxmlformats.org/officeDocument/2006/relationships/slideLayout" Target="../slideLayouts/slideLayout234.xml"/><Relationship Id="rId236" Type="http://schemas.openxmlformats.org/officeDocument/2006/relationships/slideLayout" Target="../slideLayouts/slideLayout235.xml"/><Relationship Id="rId237" Type="http://schemas.openxmlformats.org/officeDocument/2006/relationships/slideLayout" Target="../slideLayouts/slideLayout236.xml"/><Relationship Id="rId238" Type="http://schemas.openxmlformats.org/officeDocument/2006/relationships/slideLayout" Target="../slideLayouts/slideLayout237.xml"/><Relationship Id="rId239" Type="http://schemas.openxmlformats.org/officeDocument/2006/relationships/slideLayout" Target="../slideLayouts/slideLayout238.xml"/><Relationship Id="rId240" Type="http://schemas.openxmlformats.org/officeDocument/2006/relationships/slideLayout" Target="../slideLayouts/slideLayout239.xml"/><Relationship Id="rId241" Type="http://schemas.openxmlformats.org/officeDocument/2006/relationships/slideLayout" Target="../slideLayouts/slideLayout240.xml"/><Relationship Id="rId242" Type="http://schemas.openxmlformats.org/officeDocument/2006/relationships/slideLayout" Target="../slideLayouts/slideLayout241.xml"/><Relationship Id="rId243" Type="http://schemas.openxmlformats.org/officeDocument/2006/relationships/slideLayout" Target="../slideLayouts/slideLayout242.xml"/><Relationship Id="rId244" Type="http://schemas.openxmlformats.org/officeDocument/2006/relationships/slideLayout" Target="../slideLayouts/slideLayout243.xml"/><Relationship Id="rId245" Type="http://schemas.openxmlformats.org/officeDocument/2006/relationships/slideLayout" Target="../slideLayouts/slideLayout24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  <p:sldLayoutId id="2147483765" r:id="rId118"/>
    <p:sldLayoutId id="2147483766" r:id="rId119"/>
    <p:sldLayoutId id="2147483767" r:id="rId120"/>
    <p:sldLayoutId id="2147483768" r:id="rId121"/>
    <p:sldLayoutId id="2147483769" r:id="rId122"/>
    <p:sldLayoutId id="2147483770" r:id="rId123"/>
    <p:sldLayoutId id="2147483771" r:id="rId124"/>
    <p:sldLayoutId id="2147483772" r:id="rId125"/>
    <p:sldLayoutId id="2147483773" r:id="rId126"/>
    <p:sldLayoutId id="2147483774" r:id="rId127"/>
    <p:sldLayoutId id="2147483775" r:id="rId128"/>
    <p:sldLayoutId id="2147483776" r:id="rId129"/>
    <p:sldLayoutId id="2147483777" r:id="rId130"/>
    <p:sldLayoutId id="2147483778" r:id="rId131"/>
    <p:sldLayoutId id="2147483779" r:id="rId132"/>
    <p:sldLayoutId id="2147483780" r:id="rId133"/>
    <p:sldLayoutId id="2147483781" r:id="rId134"/>
    <p:sldLayoutId id="2147483782" r:id="rId135"/>
    <p:sldLayoutId id="2147483783" r:id="rId136"/>
    <p:sldLayoutId id="2147483784" r:id="rId137"/>
    <p:sldLayoutId id="2147483785" r:id="rId138"/>
    <p:sldLayoutId id="2147483786" r:id="rId139"/>
    <p:sldLayoutId id="2147483787" r:id="rId140"/>
    <p:sldLayoutId id="2147483788" r:id="rId141"/>
    <p:sldLayoutId id="2147483789" r:id="rId142"/>
    <p:sldLayoutId id="2147483790" r:id="rId143"/>
    <p:sldLayoutId id="2147483791" r:id="rId144"/>
    <p:sldLayoutId id="2147483792" r:id="rId145"/>
    <p:sldLayoutId id="2147483793" r:id="rId146"/>
    <p:sldLayoutId id="2147483794" r:id="rId147"/>
    <p:sldLayoutId id="2147483795" r:id="rId148"/>
    <p:sldLayoutId id="2147483796" r:id="rId149"/>
    <p:sldLayoutId id="2147483797" r:id="rId150"/>
    <p:sldLayoutId id="2147483798" r:id="rId151"/>
    <p:sldLayoutId id="2147483799" r:id="rId152"/>
    <p:sldLayoutId id="2147483800" r:id="rId153"/>
    <p:sldLayoutId id="2147483801" r:id="rId154"/>
    <p:sldLayoutId id="2147483802" r:id="rId155"/>
    <p:sldLayoutId id="2147483803" r:id="rId156"/>
    <p:sldLayoutId id="2147483804" r:id="rId157"/>
    <p:sldLayoutId id="2147483805" r:id="rId158"/>
    <p:sldLayoutId id="2147483806" r:id="rId159"/>
    <p:sldLayoutId id="2147483807" r:id="rId160"/>
    <p:sldLayoutId id="2147483808" r:id="rId161"/>
    <p:sldLayoutId id="2147483809" r:id="rId162"/>
    <p:sldLayoutId id="2147483810" r:id="rId163"/>
    <p:sldLayoutId id="2147483811" r:id="rId164"/>
    <p:sldLayoutId id="2147483812" r:id="rId165"/>
    <p:sldLayoutId id="2147483813" r:id="rId166"/>
    <p:sldLayoutId id="2147483814" r:id="rId167"/>
    <p:sldLayoutId id="2147483815" r:id="rId168"/>
    <p:sldLayoutId id="2147483816" r:id="rId169"/>
    <p:sldLayoutId id="2147483817" r:id="rId170"/>
    <p:sldLayoutId id="2147483818" r:id="rId171"/>
    <p:sldLayoutId id="2147483819" r:id="rId172"/>
    <p:sldLayoutId id="2147483820" r:id="rId173"/>
    <p:sldLayoutId id="2147483821" r:id="rId174"/>
    <p:sldLayoutId id="2147483822" r:id="rId175"/>
    <p:sldLayoutId id="2147483823" r:id="rId176"/>
    <p:sldLayoutId id="2147483824" r:id="rId177"/>
    <p:sldLayoutId id="2147483825" r:id="rId178"/>
    <p:sldLayoutId id="2147483826" r:id="rId179"/>
    <p:sldLayoutId id="2147483827" r:id="rId180"/>
    <p:sldLayoutId id="2147483828" r:id="rId181"/>
    <p:sldLayoutId id="2147483829" r:id="rId182"/>
    <p:sldLayoutId id="2147483830" r:id="rId183"/>
    <p:sldLayoutId id="2147483831" r:id="rId184"/>
    <p:sldLayoutId id="2147483832" r:id="rId185"/>
    <p:sldLayoutId id="2147483833" r:id="rId186"/>
    <p:sldLayoutId id="2147483834" r:id="rId187"/>
    <p:sldLayoutId id="2147483835" r:id="rId188"/>
    <p:sldLayoutId id="2147483836" r:id="rId189"/>
    <p:sldLayoutId id="2147483837" r:id="rId190"/>
    <p:sldLayoutId id="2147483838" r:id="rId191"/>
    <p:sldLayoutId id="2147483839" r:id="rId192"/>
    <p:sldLayoutId id="2147483840" r:id="rId193"/>
    <p:sldLayoutId id="2147483841" r:id="rId194"/>
    <p:sldLayoutId id="2147483842" r:id="rId195"/>
    <p:sldLayoutId id="2147483843" r:id="rId196"/>
    <p:sldLayoutId id="2147483844" r:id="rId197"/>
    <p:sldLayoutId id="2147483845" r:id="rId198"/>
    <p:sldLayoutId id="2147483846" r:id="rId199"/>
    <p:sldLayoutId id="2147483847" r:id="rId200"/>
    <p:sldLayoutId id="2147483848" r:id="rId201"/>
    <p:sldLayoutId id="2147483849" r:id="rId202"/>
    <p:sldLayoutId id="2147483850" r:id="rId203"/>
    <p:sldLayoutId id="2147483851" r:id="rId204"/>
    <p:sldLayoutId id="2147483852" r:id="rId205"/>
    <p:sldLayoutId id="2147483853" r:id="rId206"/>
    <p:sldLayoutId id="2147483854" r:id="rId207"/>
    <p:sldLayoutId id="2147483855" r:id="rId208"/>
    <p:sldLayoutId id="2147483856" r:id="rId209"/>
    <p:sldLayoutId id="2147483857" r:id="rId210"/>
    <p:sldLayoutId id="2147483858" r:id="rId211"/>
    <p:sldLayoutId id="2147483859" r:id="rId212"/>
    <p:sldLayoutId id="2147483860" r:id="rId213"/>
    <p:sldLayoutId id="2147483861" r:id="rId214"/>
    <p:sldLayoutId id="2147483862" r:id="rId215"/>
    <p:sldLayoutId id="2147483863" r:id="rId216"/>
    <p:sldLayoutId id="2147483864" r:id="rId217"/>
    <p:sldLayoutId id="2147483865" r:id="rId218"/>
    <p:sldLayoutId id="2147483866" r:id="rId219"/>
    <p:sldLayoutId id="2147483867" r:id="rId220"/>
    <p:sldLayoutId id="2147483868" r:id="rId221"/>
    <p:sldLayoutId id="2147483869" r:id="rId222"/>
    <p:sldLayoutId id="2147483870" r:id="rId223"/>
    <p:sldLayoutId id="2147483871" r:id="rId224"/>
    <p:sldLayoutId id="2147483872" r:id="rId225"/>
    <p:sldLayoutId id="2147483873" r:id="rId226"/>
    <p:sldLayoutId id="2147483874" r:id="rId227"/>
    <p:sldLayoutId id="2147483875" r:id="rId228"/>
    <p:sldLayoutId id="2147483876" r:id="rId229"/>
    <p:sldLayoutId id="2147483877" r:id="rId230"/>
    <p:sldLayoutId id="2147483878" r:id="rId231"/>
    <p:sldLayoutId id="2147483879" r:id="rId232"/>
    <p:sldLayoutId id="2147483880" r:id="rId233"/>
    <p:sldLayoutId id="2147483881" r:id="rId234"/>
    <p:sldLayoutId id="2147483882" r:id="rId235"/>
    <p:sldLayoutId id="2147483883" r:id="rId236"/>
    <p:sldLayoutId id="2147483884" r:id="rId237"/>
    <p:sldLayoutId id="2147483885" r:id="rId238"/>
    <p:sldLayoutId id="2147483886" r:id="rId239"/>
    <p:sldLayoutId id="2147483887" r:id="rId240"/>
    <p:sldLayoutId id="2147483888" r:id="rId241"/>
    <p:sldLayoutId id="2147483889" r:id="rId242"/>
    <p:sldLayoutId id="2147483890" r:id="rId243"/>
    <p:sldLayoutId id="2147483891" r:id="rId244"/>
    <p:sldLayoutId id="2147483892" r:id="rId245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8.jpe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2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2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2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://www.openhab.org" TargetMode="External"/><Relationship Id="rId3" Type="http://schemas.openxmlformats.org/officeDocument/2006/relationships/hyperlink" Target="https://ifttt.com" TargetMode="External"/><Relationship Id="rId4" Type="http://schemas.openxmlformats.org/officeDocument/2006/relationships/image" Target="../media/image24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8" name="Shape 4378"/>
          <p:cNvSpPr/>
          <p:nvPr>
            <p:ph type="sldNum" sz="quarter" idx="2"/>
          </p:nvPr>
        </p:nvSpPr>
        <p:spPr>
          <a:xfrm>
            <a:off x="8763209" y="6599835"/>
            <a:ext cx="137202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79" name="Shape 43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-133" sz="3600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安博会</a:t>
            </a:r>
            <a:r>
              <a:t>调研报告</a:t>
            </a:r>
          </a:p>
        </p:txBody>
      </p:sp>
      <p:sp>
        <p:nvSpPr>
          <p:cNvPr id="4380" name="Shape 4380"/>
          <p:cNvSpPr/>
          <p:nvPr>
            <p:ph type="body" sz="quarter" idx="1"/>
          </p:nvPr>
        </p:nvSpPr>
        <p:spPr>
          <a:xfrm>
            <a:off x="236383" y="4464082"/>
            <a:ext cx="8112126" cy="384176"/>
          </a:xfrm>
          <a:prstGeom prst="rect">
            <a:avLst/>
          </a:prstGeom>
        </p:spPr>
        <p:txBody>
          <a:bodyPr/>
          <a:lstStyle>
            <a:lvl1pPr defTabSz="749808">
              <a:spcBef>
                <a:spcPts val="1100"/>
              </a:spcBef>
              <a:defRPr sz="164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郭首宇</a:t>
            </a:r>
          </a:p>
        </p:txBody>
      </p:sp>
      <p:sp>
        <p:nvSpPr>
          <p:cNvPr id="4381" name="Shape 4381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2015.11.6</a:t>
            </a:r>
          </a:p>
        </p:txBody>
      </p:sp>
      <p:sp>
        <p:nvSpPr>
          <p:cNvPr id="4382" name="Shape 4382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Shape 445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57" name="Shape 44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安防展亮点分析－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智慧城市</a:t>
            </a:r>
            <a:r>
              <a:t>/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社区</a:t>
            </a:r>
          </a:p>
        </p:txBody>
      </p:sp>
      <p:sp>
        <p:nvSpPr>
          <p:cNvPr id="4458" name="Shape 4458"/>
          <p:cNvSpPr/>
          <p:nvPr>
            <p:ph type="body" sz="half" idx="1"/>
          </p:nvPr>
        </p:nvSpPr>
        <p:spPr>
          <a:xfrm>
            <a:off x="3922712" y="1341781"/>
            <a:ext cx="4903243" cy="4965192"/>
          </a:xfrm>
          <a:prstGeom prst="rect">
            <a:avLst/>
          </a:prstGeom>
        </p:spPr>
        <p:txBody>
          <a:bodyPr/>
          <a:lstStyle/>
          <a:p>
            <a:pPr marL="160019" indent="-160019" defTabSz="640079">
              <a:spcBef>
                <a:spcPts val="900"/>
              </a:spcBef>
              <a:defRPr sz="1540"/>
            </a:pPr>
            <a:r>
              <a:t>智慧城市架构</a:t>
            </a:r>
          </a:p>
          <a:p>
            <a:pPr lvl="1" marL="444500" indent="-160019" defTabSz="640079">
              <a:spcBef>
                <a:spcPts val="900"/>
              </a:spcBef>
              <a:buSzPct val="90000"/>
              <a:buChar char="•"/>
              <a:defRPr sz="1540"/>
            </a:pPr>
            <a:r>
              <a:t>佳都科技提出的架构</a:t>
            </a:r>
          </a:p>
          <a:p>
            <a:pPr lvl="2" marL="558958" indent="-160019" defTabSz="640079">
              <a:spcBef>
                <a:spcPts val="900"/>
              </a:spcBef>
              <a:buSzPct val="90000"/>
              <a:buChar char="•"/>
              <a:defRPr sz="1540"/>
            </a:pPr>
            <a:r>
              <a:t>完整方案，覆盖云、管、端</a:t>
            </a:r>
          </a:p>
          <a:p>
            <a:pPr lvl="2" marL="558958" indent="-160019" defTabSz="640079">
              <a:spcBef>
                <a:spcPts val="900"/>
              </a:spcBef>
              <a:buSzPct val="90000"/>
              <a:buChar char="•"/>
              <a:defRPr sz="1540"/>
            </a:pPr>
            <a:r>
              <a:t>可以作为参考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lvl="3" marL="642302" indent="-160019" defTabSz="640079">
              <a:spcBef>
                <a:spcPts val="900"/>
              </a:spcBef>
              <a:buSzPct val="90000"/>
              <a:buChar char="•"/>
              <a:defRPr sz="1540"/>
            </a:pPr>
            <a:r>
              <a:t>IaaS－向下连接感知层终端设备，计算、存储、网络资源基础设施</a:t>
            </a:r>
          </a:p>
          <a:p>
            <a:pPr lvl="3" marL="642302" indent="-160019" defTabSz="640079">
              <a:spcBef>
                <a:spcPts val="900"/>
              </a:spcBef>
              <a:buSzPct val="90000"/>
              <a:buChar char="•"/>
              <a:defRPr sz="1540"/>
            </a:pPr>
            <a:r>
              <a:t>PaaS－物联数据整合、分析，以服务形式提供API接口</a:t>
            </a:r>
          </a:p>
          <a:p>
            <a:pPr lvl="3" marL="642302" indent="-160019" defTabSz="640079">
              <a:spcBef>
                <a:spcPts val="900"/>
              </a:spcBef>
              <a:buSzPct val="90000"/>
              <a:buChar char="•"/>
              <a:defRPr sz="1540"/>
            </a:pPr>
            <a:r>
              <a:t>SaaS－行业应用软件，向上连接城市服务部门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marL="160019" indent="-160019" defTabSz="640079">
              <a:spcBef>
                <a:spcPts val="900"/>
              </a:spcBef>
              <a:defRPr sz="1540"/>
            </a:pPr>
            <a:r>
              <a:t>个人理解：</a:t>
            </a:r>
          </a:p>
          <a:p>
            <a:pPr lvl="1" marL="444500" indent="-160019" defTabSz="640079">
              <a:spcBef>
                <a:spcPts val="900"/>
              </a:spcBef>
              <a:buSzPct val="90000"/>
              <a:buChar char="•"/>
              <a:defRPr sz="1540"/>
            </a:pPr>
            <a:r>
              <a:t>佳都的方案更多着重在PaaS层</a:t>
            </a:r>
          </a:p>
          <a:p>
            <a:pPr lvl="1" marL="444500" indent="-160019" defTabSz="640079">
              <a:spcBef>
                <a:spcPts val="900"/>
              </a:spcBef>
              <a:buSzPct val="90000"/>
              <a:buChar char="•"/>
              <a:defRPr sz="1540"/>
            </a:pPr>
            <a:r>
              <a:t>没有哪个公司能够一口吃下整个蛋糕</a:t>
            </a:r>
          </a:p>
          <a:p>
            <a:pPr lvl="1" marL="444500" indent="-160019" defTabSz="640079">
              <a:spcBef>
                <a:spcPts val="900"/>
              </a:spcBef>
              <a:buSzPct val="90000"/>
              <a:buChar char="•"/>
              <a:defRPr sz="1540"/>
            </a:pPr>
            <a:r>
              <a:t>小公司的机会在上层，大公司的选择更多在底层</a:t>
            </a:r>
          </a:p>
        </p:txBody>
      </p:sp>
      <p:pic>
        <p:nvPicPr>
          <p:cNvPr id="445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321" y="1585299"/>
            <a:ext cx="3358618" cy="4478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1" name="Shape 4461"/>
          <p:cNvSpPr/>
          <p:nvPr>
            <p:ph type="sldNum" sz="quarter" idx="2"/>
          </p:nvPr>
        </p:nvSpPr>
        <p:spPr>
          <a:xfrm>
            <a:off x="8726486" y="6599835"/>
            <a:ext cx="173925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62" name="Shape 44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安防展亮点分析－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智慧城市</a:t>
            </a:r>
            <a:r>
              <a:t>/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社区</a:t>
            </a:r>
          </a:p>
        </p:txBody>
      </p:sp>
      <p:sp>
        <p:nvSpPr>
          <p:cNvPr id="4463" name="Shape 4463"/>
          <p:cNvSpPr/>
          <p:nvPr>
            <p:ph type="body" sz="half" idx="1"/>
          </p:nvPr>
        </p:nvSpPr>
        <p:spPr>
          <a:xfrm>
            <a:off x="4249612" y="1566728"/>
            <a:ext cx="4568952" cy="4742632"/>
          </a:xfrm>
          <a:prstGeom prst="rect">
            <a:avLst/>
          </a:prstGeom>
        </p:spPr>
        <p:txBody>
          <a:bodyPr/>
          <a:lstStyle/>
          <a:p>
            <a:pPr>
              <a:defRPr sz="1700"/>
            </a:pPr>
            <a:r>
              <a:t>智慧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社区－</a:t>
            </a:r>
            <a:r>
              <a:t>可视对讲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（</a:t>
            </a:r>
            <a:r>
              <a:t>星网锐捷、大华等）</a:t>
            </a:r>
          </a:p>
          <a:p>
            <a:pPr lvl="1" marL="635000" indent="-228600">
              <a:buSzPct val="90000"/>
              <a:buChar char="•"/>
              <a:defRPr sz="1700"/>
            </a:pPr>
            <a:r>
              <a:t>室内机＋门口机</a:t>
            </a:r>
          </a:p>
          <a:p>
            <a:pPr lvl="2" marL="798512" indent="-228600">
              <a:buSzPct val="90000"/>
              <a:buChar char="•"/>
              <a:defRPr sz="1700"/>
            </a:pPr>
            <a:r>
              <a:t>可视对讲连接家与社区</a:t>
            </a:r>
          </a:p>
          <a:p>
            <a:pPr lvl="3" marL="917575" indent="-228600">
              <a:buSzPct val="90000"/>
              <a:buChar char="•"/>
              <a:defRPr sz="1700"/>
            </a:pPr>
            <a:r>
              <a:t>呼梯</a:t>
            </a:r>
          </a:p>
          <a:p>
            <a:pPr lvl="2" marL="798512" indent="-228600">
              <a:buSzPct val="90000"/>
              <a:buChar char="•"/>
              <a:defRPr sz="1700"/>
            </a:pPr>
            <a:r>
              <a:t>电视、PC、手机平板以外的第四屏</a:t>
            </a:r>
          </a:p>
          <a:p>
            <a:pPr lvl="3" marL="917575" indent="-228600">
              <a:buSzPct val="90000"/>
              <a:buChar char="•"/>
              <a:defRPr sz="1700"/>
            </a:pPr>
            <a:r>
              <a:t>日历、电子相册</a:t>
            </a:r>
          </a:p>
          <a:p>
            <a:pPr lvl="1" marL="635000" indent="-228600">
              <a:buSzPct val="90000"/>
              <a:buChar char="•"/>
              <a:defRPr sz="1700"/>
            </a:pPr>
            <a:r>
              <a:t>手机APP连接用户，做平台</a:t>
            </a:r>
          </a:p>
        </p:txBody>
      </p:sp>
      <p:pic>
        <p:nvPicPr>
          <p:cNvPr id="4464" name="thumb_IMG_0020_1024.jpg"/>
          <p:cNvPicPr>
            <a:picLocks noChangeAspect="1"/>
          </p:cNvPicPr>
          <p:nvPr/>
        </p:nvPicPr>
        <p:blipFill>
          <a:blip r:embed="rId2">
            <a:extLst/>
          </a:blip>
          <a:srcRect l="1109" t="4418" r="1109" b="8312"/>
          <a:stretch>
            <a:fillRect/>
          </a:stretch>
        </p:blipFill>
        <p:spPr>
          <a:xfrm>
            <a:off x="293695" y="1560890"/>
            <a:ext cx="3804294" cy="4527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3255" y="4865934"/>
            <a:ext cx="763349" cy="1222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17921" y="4865934"/>
            <a:ext cx="828952" cy="1222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62987" y="4859795"/>
            <a:ext cx="653715" cy="1234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Shape 4469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70" name="Shape 44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安防展亮点分析－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智慧城市</a:t>
            </a:r>
            <a:r>
              <a:t>/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社区</a:t>
            </a:r>
          </a:p>
        </p:txBody>
      </p:sp>
      <p:sp>
        <p:nvSpPr>
          <p:cNvPr id="4471" name="Shape 4471"/>
          <p:cNvSpPr/>
          <p:nvPr>
            <p:ph type="body" sz="half" idx="1"/>
          </p:nvPr>
        </p:nvSpPr>
        <p:spPr>
          <a:xfrm>
            <a:off x="4249612" y="1566728"/>
            <a:ext cx="4568951" cy="4742632"/>
          </a:xfrm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智慧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社区－</a:t>
            </a:r>
            <a:r>
              <a:t>社区平台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（</a:t>
            </a:r>
            <a:r>
              <a:t>海尔U+）</a:t>
            </a:r>
          </a:p>
          <a:p>
            <a:pPr lvl="1" marL="635000" indent="-228600">
              <a:buSzPct val="90000"/>
              <a:buChar char="•"/>
              <a:defRPr sz="1600"/>
            </a:pPr>
            <a:r>
              <a:t>社区生态</a:t>
            </a:r>
          </a:p>
          <a:p>
            <a:pPr lvl="2" marL="798512" indent="-228600">
              <a:buSzPct val="90000"/>
              <a:buChar char="•"/>
              <a:defRPr sz="1600"/>
            </a:pPr>
            <a:r>
              <a:t>快递、家政、停车、闸道、呼梯、故障维护等</a:t>
            </a:r>
          </a:p>
          <a:p>
            <a:pPr lvl="2" marL="798512" indent="-228600">
              <a:buSzPct val="90000"/>
              <a:buChar char="•"/>
              <a:defRPr sz="1600"/>
            </a:pPr>
            <a:r>
              <a:t>显示方式有亮点（类似增强现实）</a:t>
            </a:r>
          </a:p>
          <a:p>
            <a:pPr lvl="3" marL="917575" indent="-228600">
              <a:buSzPct val="90000"/>
              <a:buChar char="•"/>
              <a:defRPr sz="1600"/>
            </a:pPr>
            <a:r>
              <a:t>墙面投射，触摸按键</a:t>
            </a:r>
          </a:p>
          <a:p>
            <a:pPr lvl="3" marL="917575" indent="-228600">
              <a:buSzPct val="90000"/>
              <a:buChar char="•"/>
              <a:defRPr sz="1600"/>
            </a:pPr>
            <a:r>
              <a:t>镜面显示，触摸按键</a:t>
            </a:r>
          </a:p>
          <a:p>
            <a:pPr>
              <a:defRPr sz="1600"/>
            </a:pPr>
            <a:r>
              <a:t>其他</a:t>
            </a:r>
          </a:p>
          <a:p>
            <a:pPr lvl="1" marL="635000" indent="-228600">
              <a:buSzPct val="90000"/>
              <a:buChar char="•"/>
              <a:defRPr sz="1600"/>
            </a:pPr>
            <a:r>
              <a:t>安防联动</a:t>
            </a:r>
          </a:p>
          <a:p>
            <a:pPr lvl="2" marL="798512" indent="-228600">
              <a:buSzPct val="90000"/>
              <a:buChar char="•"/>
              <a:defRPr sz="1600"/>
            </a:pPr>
            <a:r>
              <a:t>烟雾、红外、门磁/窗磁、红外、声光等</a:t>
            </a:r>
          </a:p>
        </p:txBody>
      </p:sp>
      <p:grpSp>
        <p:nvGrpSpPr>
          <p:cNvPr id="4476" name="Group 4476"/>
          <p:cNvGrpSpPr/>
          <p:nvPr/>
        </p:nvGrpSpPr>
        <p:grpSpPr>
          <a:xfrm>
            <a:off x="447268" y="1488037"/>
            <a:ext cx="3656196" cy="2836373"/>
            <a:chOff x="0" y="0"/>
            <a:chExt cx="3656195" cy="2836371"/>
          </a:xfrm>
        </p:grpSpPr>
        <p:pic>
          <p:nvPicPr>
            <p:cNvPr id="4472" name="image2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61852" y="-1"/>
              <a:ext cx="1994344" cy="15709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73" name="image2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61852" y="1613127"/>
              <a:ext cx="1994344" cy="12232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74" name="image25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795" t="0" r="0" b="0"/>
            <a:stretch>
              <a:fillRect/>
            </a:stretch>
          </p:blipFill>
          <p:spPr>
            <a:xfrm>
              <a:off x="-1" y="1718121"/>
              <a:ext cx="1630864" cy="1118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75" name="image26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1641192" cy="1701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477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0622" y="4362155"/>
            <a:ext cx="1578801" cy="1798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8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90311" y="4362155"/>
            <a:ext cx="1755459" cy="1798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0" name="Shape 448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81" name="Shape 44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安防展亮点分析－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智慧城市</a:t>
            </a:r>
            <a:r>
              <a:t>/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社区</a:t>
            </a:r>
          </a:p>
        </p:txBody>
      </p:sp>
      <p:sp>
        <p:nvSpPr>
          <p:cNvPr id="4482" name="Shape 4482"/>
          <p:cNvSpPr/>
          <p:nvPr>
            <p:ph type="body" sz="half" idx="1"/>
          </p:nvPr>
        </p:nvSpPr>
        <p:spPr>
          <a:xfrm>
            <a:off x="4475063" y="1344168"/>
            <a:ext cx="4343501" cy="4965192"/>
          </a:xfrm>
          <a:prstGeom prst="rect">
            <a:avLst/>
          </a:prstGeom>
        </p:spPr>
        <p:txBody>
          <a:bodyPr/>
          <a:lstStyle/>
          <a:p>
            <a:pPr>
              <a:defRPr sz="1700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停车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lvl="1" marL="635000" indent="-228600">
              <a:buSzPct val="90000"/>
              <a:buChar char="•"/>
              <a:defRPr sz="1700"/>
            </a:pPr>
            <a:r>
              <a:t>车位判断－机器视觉结合超声波定位</a:t>
            </a:r>
          </a:p>
          <a:p>
            <a:pPr lvl="1" marL="635000" indent="-228600">
              <a:buSzPct val="90000"/>
              <a:buChar char="•"/>
              <a:defRPr sz="1700"/>
            </a:pPr>
            <a:r>
              <a:t>车牌识别－OCR</a:t>
            </a:r>
          </a:p>
          <a:p>
            <a:pPr lvl="1" marL="635000" indent="-228600">
              <a:buSzPct val="90000"/>
              <a:buChar char="•"/>
              <a:defRPr sz="1700"/>
            </a:pPr>
            <a:r>
              <a:t>车位与路径指示－商场/综合体使用</a:t>
            </a:r>
          </a:p>
          <a:p>
            <a:pPr lvl="1" marL="635000" indent="-228600">
              <a:buSzPct val="90000"/>
              <a:buChar char="•"/>
              <a:defRPr sz="1700"/>
            </a:pPr>
            <a:r>
              <a:t>收费－收银机、二维码（微信、支付宝）</a:t>
            </a:r>
          </a:p>
          <a:p>
            <a:pPr lvl="1" marL="635000" indent="-228600">
              <a:buSzPct val="90000"/>
              <a:buChar char="•"/>
              <a:defRPr sz="1700"/>
            </a:pPr>
            <a:r>
              <a:t>闸道联动</a:t>
            </a:r>
          </a:p>
          <a:p>
            <a:pPr lvl="1" marL="635000" indent="-228600">
              <a:buSzPct val="90000"/>
              <a:buChar char="•"/>
              <a:defRPr sz="1700"/>
            </a:pPr>
          </a:p>
          <a:p>
            <a:pPr>
              <a:defRPr sz="1700"/>
            </a:pPr>
            <a:r>
              <a:t>个人感受</a:t>
            </a:r>
          </a:p>
          <a:p>
            <a:pPr lvl="1" marL="635000" indent="-228600">
              <a:buSzPct val="90000"/>
              <a:buChar char="•"/>
              <a:defRPr sz="1700"/>
            </a:pPr>
            <a:r>
              <a:t>厂商较多，门槛不高</a:t>
            </a:r>
          </a:p>
        </p:txBody>
      </p:sp>
      <p:pic>
        <p:nvPicPr>
          <p:cNvPr id="44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0581" y="2365663"/>
            <a:ext cx="2670874" cy="2126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" name="Shape 4485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86" name="Shape 44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安防展亮点分析－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智能家居</a:t>
            </a:r>
          </a:p>
        </p:txBody>
      </p:sp>
      <p:sp>
        <p:nvSpPr>
          <p:cNvPr id="4487" name="Shape 4487"/>
          <p:cNvSpPr/>
          <p:nvPr>
            <p:ph type="body" sz="half" idx="1"/>
          </p:nvPr>
        </p:nvSpPr>
        <p:spPr>
          <a:xfrm>
            <a:off x="4813697" y="1344168"/>
            <a:ext cx="4004867" cy="4965192"/>
          </a:xfrm>
          <a:prstGeom prst="rect">
            <a:avLst/>
          </a:prstGeom>
        </p:spPr>
        <p:txBody>
          <a:bodyPr/>
          <a:lstStyle/>
          <a:p>
            <a:pPr marL="217170" indent="-217170" defTabSz="868680">
              <a:spcBef>
                <a:spcPts val="1300"/>
              </a:spcBef>
              <a:defRPr sz="1900"/>
            </a:pPr>
            <a:r>
              <a:t>玩家</a:t>
            </a:r>
          </a:p>
          <a:p>
            <a:pPr lvl="1" marL="603250" indent="-217170" defTabSz="868680">
              <a:spcBef>
                <a:spcPts val="1300"/>
              </a:spcBef>
              <a:buSzPct val="90000"/>
              <a:buChar char="•"/>
              <a:defRPr sz="1900"/>
            </a:pPr>
            <a:r>
              <a:t>海尔U＋</a:t>
            </a:r>
          </a:p>
          <a:p>
            <a:pPr lvl="1" marL="603250" indent="-217170" defTabSz="868680">
              <a:spcBef>
                <a:spcPts val="1300"/>
              </a:spcBef>
              <a:buSzPct val="90000"/>
              <a:buChar char="•"/>
              <a:defRPr sz="1900"/>
            </a:pPr>
            <a:r>
              <a:t>大华乐橙、小华科技</a:t>
            </a:r>
          </a:p>
          <a:p>
            <a:pPr lvl="1" marL="603250" indent="-217170" defTabSz="868680">
              <a:spcBef>
                <a:spcPts val="1300"/>
              </a:spcBef>
              <a:buSzPct val="90000"/>
              <a:buChar char="•"/>
              <a:defRPr sz="1900"/>
            </a:pPr>
            <a:r>
              <a:t>海康萤石</a:t>
            </a:r>
          </a:p>
          <a:p>
            <a:pPr marL="217170" indent="-217170" defTabSz="868680">
              <a:spcBef>
                <a:spcPts val="1300"/>
              </a:spcBef>
              <a:defRPr sz="1900"/>
            </a:pPr>
            <a:r>
              <a:t>个人理解</a:t>
            </a:r>
          </a:p>
          <a:p>
            <a:pPr lvl="1" marL="603250" indent="-217170" defTabSz="868680">
              <a:spcBef>
                <a:spcPts val="1300"/>
              </a:spcBef>
              <a:buSzPct val="90000"/>
              <a:buChar char="•"/>
              <a:defRPr sz="1900"/>
            </a:pPr>
            <a:r>
              <a:t>定位个人/家庭用户</a:t>
            </a:r>
          </a:p>
          <a:p>
            <a:pPr lvl="1" marL="603250" indent="-217170" defTabSz="868680">
              <a:spcBef>
                <a:spcPts val="1300"/>
              </a:spcBef>
              <a:buSzPct val="90000"/>
              <a:buChar char="•"/>
              <a:defRPr sz="1900"/>
            </a:pPr>
            <a:r>
              <a:t>智能硬件是终端，数据、服务是价值</a:t>
            </a:r>
          </a:p>
          <a:p>
            <a:pPr lvl="1" marL="603250" indent="-217170" defTabSz="868680">
              <a:spcBef>
                <a:spcPts val="1300"/>
              </a:spcBef>
              <a:buSzPct val="90000"/>
              <a:buChar char="•"/>
              <a:defRPr sz="1900"/>
            </a:pPr>
            <a:r>
              <a:t>以视频服务、云存储增加用户粘性</a:t>
            </a:r>
          </a:p>
          <a:p>
            <a:pPr lvl="1" marL="603250" indent="-217170" defTabSz="868680">
              <a:spcBef>
                <a:spcPts val="1300"/>
              </a:spcBef>
              <a:buSzPct val="90000"/>
              <a:buChar char="•"/>
              <a:defRPr sz="1900"/>
            </a:pPr>
            <a:r>
              <a:t>整合个人生活</a:t>
            </a:r>
          </a:p>
        </p:txBody>
      </p:sp>
      <p:pic>
        <p:nvPicPr>
          <p:cNvPr id="448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6666" y="2108222"/>
            <a:ext cx="3871034" cy="26415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0" name="Shape 449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91" name="Shape 44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安防展亮点分析－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视频分析 </a:t>
            </a:r>
            <a:r>
              <a:t>&amp;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图像处理</a:t>
            </a:r>
          </a:p>
        </p:txBody>
      </p:sp>
      <p:sp>
        <p:nvSpPr>
          <p:cNvPr id="4492" name="Shape 4492"/>
          <p:cNvSpPr/>
          <p:nvPr>
            <p:ph type="body" sz="half" idx="1"/>
          </p:nvPr>
        </p:nvSpPr>
        <p:spPr>
          <a:xfrm>
            <a:off x="4812655" y="1344168"/>
            <a:ext cx="4005909" cy="4965192"/>
          </a:xfrm>
          <a:prstGeom prst="rect">
            <a:avLst/>
          </a:prstGeom>
        </p:spPr>
        <p:txBody>
          <a:bodyPr/>
          <a:lstStyle/>
          <a:p>
            <a:pPr/>
            <a:r>
              <a:t>新舟</a:t>
            </a:r>
          </a:p>
          <a:p>
            <a:pPr lvl="1" marL="635000" indent="-228600">
              <a:buSzPct val="90000"/>
              <a:buChar char="•"/>
            </a:pPr>
            <a:r>
              <a:t>人群聚类分析</a:t>
            </a:r>
          </a:p>
          <a:p>
            <a:pPr lvl="1" marL="635000" indent="-228600">
              <a:buSzPct val="90000"/>
              <a:buChar char="•"/>
            </a:pPr>
            <a:r>
              <a:t>成都企业</a:t>
            </a:r>
          </a:p>
          <a:p>
            <a:pPr>
              <a:defRPr>
                <a:solidFill>
                  <a:srgbClr val="535353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格林深瞳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lvl="1" marL="635000" indent="-228600">
              <a:buSzPct val="90000"/>
              <a:buChar char="•"/>
              <a:defRPr>
                <a:solidFill>
                  <a:srgbClr val="535353"/>
                </a:solidFill>
              </a:defRPr>
            </a:pPr>
            <a:r>
              <a:t>专注：机器学习＋图像处理</a:t>
            </a:r>
          </a:p>
          <a:p>
            <a:pPr lvl="1" marL="635000" indent="-228600">
              <a:buSzPct val="90000"/>
              <a:buChar char="•"/>
              <a:defRPr>
                <a:solidFill>
                  <a:srgbClr val="535353"/>
                </a:solidFill>
              </a:defRPr>
            </a:pPr>
            <a:r>
              <a:t>产品：在线云服务＋离线SDK</a:t>
            </a:r>
          </a:p>
        </p:txBody>
      </p:sp>
      <p:pic>
        <p:nvPicPr>
          <p:cNvPr id="449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554" y="1683383"/>
            <a:ext cx="2788685" cy="4058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Shape 4495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96" name="Shape 44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安防展亮点分析－智能识别</a:t>
            </a:r>
          </a:p>
        </p:txBody>
      </p:sp>
      <p:sp>
        <p:nvSpPr>
          <p:cNvPr id="4497" name="Shape 4497"/>
          <p:cNvSpPr/>
          <p:nvPr>
            <p:ph type="body" sz="half" idx="1"/>
          </p:nvPr>
        </p:nvSpPr>
        <p:spPr>
          <a:xfrm>
            <a:off x="4585357" y="1566728"/>
            <a:ext cx="4233207" cy="4742632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人脸识别</a:t>
            </a:r>
          </a:p>
          <a:p>
            <a:pPr lvl="1" marL="635000" indent="-228600">
              <a:buSzPct val="90000"/>
              <a:buChar char="•"/>
              <a:defRPr sz="2000"/>
            </a:pPr>
            <a:r>
              <a:t>面部捕捉</a:t>
            </a:r>
          </a:p>
          <a:p>
            <a:pPr lvl="1" marL="635000" indent="-228600">
              <a:buSzPct val="90000"/>
              <a:buChar char="•"/>
              <a:defRPr sz="2000"/>
            </a:pPr>
            <a:r>
              <a:t>特征匹配</a:t>
            </a:r>
          </a:p>
          <a:p>
            <a:pPr>
              <a:defRPr sz="2000"/>
            </a:pPr>
            <a:r>
              <a:t>其他生物识别</a:t>
            </a:r>
          </a:p>
          <a:p>
            <a:pPr lvl="1" marL="635000" indent="-228600">
              <a:buSzPct val="90000"/>
              <a:buChar char="•"/>
              <a:defRPr sz="2000"/>
            </a:pPr>
            <a:r>
              <a:t>虹膜</a:t>
            </a:r>
          </a:p>
          <a:p>
            <a:pPr lvl="1" marL="635000" indent="-228600">
              <a:buSzPct val="90000"/>
              <a:buChar char="•"/>
              <a:defRPr sz="2000"/>
            </a:pPr>
            <a:r>
              <a:t>指纹</a:t>
            </a:r>
          </a:p>
          <a:p>
            <a:pPr lvl="1" marL="635000" indent="-228600">
              <a:buSzPct val="90000"/>
              <a:buChar char="•"/>
              <a:defRPr sz="2000"/>
            </a:pPr>
            <a:r>
              <a:t>静脉（手指、手掌）</a:t>
            </a:r>
          </a:p>
          <a:p>
            <a:pPr>
              <a:defRPr sz="2000"/>
            </a:pPr>
            <a:r>
              <a:t>用途：身份鉴别</a:t>
            </a:r>
          </a:p>
        </p:txBody>
      </p:sp>
      <p:pic>
        <p:nvPicPr>
          <p:cNvPr id="449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794" y="2415671"/>
            <a:ext cx="3932321" cy="2026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0" name="Shape 450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01" name="Shape 45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86968">
              <a:defRPr b="1" sz="3492"/>
            </a:pPr>
            <a:r>
              <a:t>安防展亮点分析－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门锁、弱电箱、电子围栏</a:t>
            </a:r>
          </a:p>
        </p:txBody>
      </p:sp>
      <p:sp>
        <p:nvSpPr>
          <p:cNvPr id="4502" name="Shape 4502"/>
          <p:cNvSpPr/>
          <p:nvPr>
            <p:ph type="body" idx="1"/>
          </p:nvPr>
        </p:nvSpPr>
        <p:spPr>
          <a:xfrm>
            <a:off x="239713" y="1344168"/>
            <a:ext cx="8578851" cy="4965192"/>
          </a:xfrm>
          <a:prstGeom prst="rect">
            <a:avLst/>
          </a:prstGeom>
        </p:spPr>
        <p:txBody>
          <a:bodyPr/>
          <a:lstStyle/>
          <a:p>
            <a:pPr marL="219455" indent="-219455" defTabSz="877823">
              <a:spcBef>
                <a:spcPts val="1300"/>
              </a:spcBef>
              <a:defRPr sz="1919"/>
            </a:pPr>
            <a:r>
              <a:t>门锁：成品/半成品（豪力士、凯迪士等）</a:t>
            </a:r>
          </a:p>
          <a:p>
            <a:pPr marL="219455" indent="-219455" defTabSz="877823">
              <a:spcBef>
                <a:spcPts val="1300"/>
              </a:spcBef>
              <a:defRPr sz="1919"/>
            </a:pPr>
            <a:r>
              <a:t>弱电箱：金属/塑料，标准化、模块化（柯莱尔）</a:t>
            </a:r>
          </a:p>
          <a:p>
            <a:pPr marL="219455" indent="-219455" defTabSz="877823">
              <a:spcBef>
                <a:spcPts val="1300"/>
              </a:spcBef>
              <a:defRPr sz="1919"/>
            </a:pPr>
            <a:r>
              <a:t>电子围栏：集成</a:t>
            </a:r>
          </a:p>
          <a:p>
            <a:pPr marL="219455" indent="-219455" defTabSz="877823">
              <a:spcBef>
                <a:spcPts val="1300"/>
              </a:spcBef>
              <a:defRPr sz="1919"/>
            </a:pPr>
          </a:p>
          <a:p>
            <a:pPr marL="219455" indent="-219455" defTabSz="877823">
              <a:spcBef>
                <a:spcPts val="1300"/>
              </a:spcBef>
              <a:defRPr sz="1919"/>
            </a:pPr>
            <a:r>
              <a:t>个人理解</a:t>
            </a:r>
          </a:p>
          <a:p>
            <a:pPr lvl="1" marL="609600" indent="-219455" defTabSz="877823">
              <a:spcBef>
                <a:spcPts val="1300"/>
              </a:spcBef>
              <a:buSzPct val="90000"/>
              <a:buChar char="•"/>
              <a:defRPr sz="1919"/>
            </a:pPr>
            <a:r>
              <a:t>弱电箱有前装、必装的优势，是防止家居控制中心的理想位置</a:t>
            </a:r>
          </a:p>
          <a:p>
            <a:pPr lvl="1" marL="609600" indent="-219455" defTabSz="877823">
              <a:spcBef>
                <a:spcPts val="1300"/>
              </a:spcBef>
              <a:buSzPct val="90000"/>
              <a:buChar char="•"/>
              <a:defRPr sz="1919"/>
            </a:pPr>
            <a:r>
              <a:t>不少人都有出门后回去检查门是否上锁的经历</a:t>
            </a:r>
          </a:p>
          <a:p>
            <a:pPr lvl="2" marL="766571" indent="-219455" defTabSz="877823">
              <a:spcBef>
                <a:spcPts val="1300"/>
              </a:spcBef>
              <a:buSzPct val="90000"/>
              <a:buChar char="•"/>
              <a:defRPr sz="1919"/>
            </a:pPr>
            <a:r>
              <a:t>查看门是否锁上是真实存在的需求</a:t>
            </a:r>
          </a:p>
          <a:p>
            <a:pPr lvl="2" marL="766571" indent="-219455" defTabSz="877823">
              <a:spcBef>
                <a:spcPts val="1300"/>
              </a:spcBef>
              <a:buSzPct val="90000"/>
              <a:buChar char="•"/>
              <a:defRPr sz="1919"/>
            </a:pPr>
            <a:r>
              <a:t>用手机、指纹、密码等开门在很多人看来并不安全</a:t>
            </a:r>
          </a:p>
          <a:p>
            <a:pPr lvl="1" marL="609600" indent="-219455" defTabSz="877823">
              <a:spcBef>
                <a:spcPts val="1300"/>
              </a:spcBef>
              <a:buSzPct val="90000"/>
              <a:buChar char="•"/>
              <a:defRPr sz="1919"/>
            </a:pPr>
            <a:r>
              <a:t>电子围栏可以代替钢铁栅栏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4" name="Shape 45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关于智慧社区/家居的思考</a:t>
            </a:r>
          </a:p>
        </p:txBody>
      </p:sp>
      <p:sp>
        <p:nvSpPr>
          <p:cNvPr id="4505" name="Shape 450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9" name="Shape 4509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10" name="Shape 45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关于智慧社区/家居的思考</a:t>
            </a:r>
          </a:p>
        </p:txBody>
      </p:sp>
      <p:sp>
        <p:nvSpPr>
          <p:cNvPr id="4511" name="Shape 4511"/>
          <p:cNvSpPr/>
          <p:nvPr>
            <p:ph type="body" idx="1"/>
          </p:nvPr>
        </p:nvSpPr>
        <p:spPr>
          <a:xfrm>
            <a:off x="239713" y="1344168"/>
            <a:ext cx="8578851" cy="4965192"/>
          </a:xfrm>
          <a:prstGeom prst="rect">
            <a:avLst/>
          </a:prstGeom>
        </p:spPr>
        <p:txBody>
          <a:bodyPr/>
          <a:lstStyle/>
          <a:p>
            <a:pPr/>
            <a:r>
              <a:t>大厂的平台大战</a:t>
            </a:r>
            <a:endParaRPr>
              <a:latin typeface="+mn-lt"/>
              <a:ea typeface="+mn-ea"/>
              <a:cs typeface="+mn-cs"/>
              <a:sym typeface="Helvetica"/>
            </a:endParaRPr>
          </a:p>
        </p:txBody>
      </p:sp>
      <p:graphicFrame>
        <p:nvGraphicFramePr>
          <p:cNvPr id="4512" name="Table 4512"/>
          <p:cNvGraphicFramePr/>
          <p:nvPr/>
        </p:nvGraphicFramePr>
        <p:xfrm>
          <a:off x="277569" y="1900172"/>
          <a:ext cx="8601562" cy="443536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226980"/>
                <a:gridCol w="1226980"/>
                <a:gridCol w="1226980"/>
                <a:gridCol w="1226980"/>
                <a:gridCol w="1226980"/>
                <a:gridCol w="1226980"/>
                <a:gridCol w="1226980"/>
              </a:tblGrid>
              <a:tr h="701041">
                <a:tc>
                  <a:txBody>
                    <a:bodyPr/>
                    <a:lstStyle/>
                    <a:p>
                      <a:pPr algn="l"/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Apple Homekit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Google
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小米
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微信/QQ
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京东云助手
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自主开源方案</a:t>
                      </a:r>
                    </a:p>
                  </a:txBody>
                  <a:tcPr marL="0" marR="0" marT="0" marB="0" anchor="t" anchorCtr="0" horzOverflow="overflow"/>
                </a:tc>
              </a:tr>
              <a:tr h="673100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产品
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Apple TV盒子
Apple路由器
Apple手机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Nest
Dropcam
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小米路由器
小米盒子
小米手机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微信/QQ
认证第三方接入
服务号设备功能
QQ物联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超级App
认证第三方接入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OpenHAB
CloudMqtt/Mosquitto</a:t>
                      </a:r>
                    </a:p>
                  </a:txBody>
                  <a:tcPr marL="0" marR="0" marT="0" marB="0" anchor="t" anchorCtr="0" horzOverflow="overflow"/>
                </a:tc>
              </a:tr>
              <a:tr h="1409700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玩法
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1.Apple TV作为家庭多媒体中心
2.提供开发平台、sdk，构建生态系统吸引开发者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1.Nest采集室内环境数据，可以作为家里的智能家居控制中心
2.Dropcam专注基于视觉的婴幼儿监护等特殊应用场景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1.小米路由器作为家里上网的入口，可以带来流量和广告收入
2.小米盒子类似Apple TV的思路
3.整合第三方产品进入小米生态链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1.云端＋第三方设备接入
2.语音识别是优势，无需再集成语音服务
3.无需再安装App，推广相对更容易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1.超级App的思路类似微信
2.提供各种开放接口的想法类似OpenHAB
3.后期可以整合京东线上的资源
4.不确定有多少厂商接入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接入即服务：
1.协议: mqtt/http
2.硬件: wifi/zigbee/bluetooth/zwave
3.数据: database</a:t>
                      </a:r>
                    </a:p>
                  </a:txBody>
                  <a:tcPr marL="0" marR="0" marT="0" marB="0" anchor="t" anchorCtr="0" horzOverflow="overflow"/>
                </a:tc>
              </a:tr>
              <a:tr h="228600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开放性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比较封闭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未知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一般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比较开放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比较开放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开放</a:t>
                      </a:r>
                    </a:p>
                  </a:txBody>
                  <a:tcPr marL="0" marR="0" marT="0" marB="0" anchor="t" anchorCtr="0" horzOverflow="overflow"/>
                </a:tc>
              </a:tr>
              <a:tr h="701041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安全隐私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比较完善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担忧（安卓产品权限管理的问题一直解决得不好）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担忧（之前已经有人爆出小米路由器劫持用户上网数据）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1.相对容易解决设备的安全问题
2.个人隐私的话要看腾讯的节操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类似微信/QQ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类似微信/QQ的第三方接入设备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4" name="Shape 4384"/>
          <p:cNvSpPr/>
          <p:nvPr>
            <p:ph type="sldNum" sz="quarter" idx="2"/>
          </p:nvPr>
        </p:nvSpPr>
        <p:spPr>
          <a:xfrm>
            <a:off x="8763209" y="6599835"/>
            <a:ext cx="137202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85" name="Shape 43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lnSpc>
                <a:spcPct val="85000"/>
              </a:lnSpc>
              <a:defRPr b="1" spc="-125" sz="4500">
                <a:solidFill>
                  <a:srgbClr val="2BBC9B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提纲</a:t>
            </a:r>
          </a:p>
        </p:txBody>
      </p:sp>
      <p:sp>
        <p:nvSpPr>
          <p:cNvPr id="4386" name="Shape 4386"/>
          <p:cNvSpPr/>
          <p:nvPr>
            <p:ph type="body" sz="half" idx="1"/>
          </p:nvPr>
        </p:nvSpPr>
        <p:spPr>
          <a:xfrm>
            <a:off x="4058918" y="310895"/>
            <a:ext cx="3895345" cy="6208778"/>
          </a:xfrm>
          <a:prstGeom prst="rect">
            <a:avLst/>
          </a:prstGeom>
        </p:spPr>
        <p:txBody>
          <a:bodyPr/>
          <a:lstStyle/>
          <a:p>
            <a:pPr marL="228600" indent="-228600">
              <a:buClr>
                <a:srgbClr val="6DB344"/>
              </a:buClr>
              <a:buSzPct val="90000"/>
              <a:buFont typeface="Arial"/>
              <a:buChar char="•"/>
              <a:defRPr>
                <a:solidFill>
                  <a:srgbClr val="435153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安防</a:t>
            </a:r>
            <a:r>
              <a:t>展厂商</a:t>
            </a:r>
            <a:r>
              <a:t>归类</a:t>
            </a:r>
          </a:p>
          <a:p>
            <a:pPr marL="228600" indent="-228600">
              <a:buClr>
                <a:srgbClr val="6DB344"/>
              </a:buClr>
              <a:buSzPct val="90000"/>
              <a:buFont typeface="Arial"/>
              <a:buChar char="•"/>
              <a:defRPr>
                <a:solidFill>
                  <a:srgbClr val="435153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安防展亮点分析</a:t>
            </a:r>
          </a:p>
          <a:p>
            <a:pPr marL="228600" indent="-228600">
              <a:buClr>
                <a:srgbClr val="6DB344"/>
              </a:buClr>
              <a:buSzPct val="90000"/>
              <a:buFont typeface="Arial"/>
              <a:buChar char="•"/>
              <a:defRPr>
                <a:solidFill>
                  <a:srgbClr val="435153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关于智慧社区/家居的思考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4" name="Shape 4514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15" name="Shape 45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关于智慧社区/家居的思考</a:t>
            </a:r>
          </a:p>
        </p:txBody>
      </p:sp>
      <p:sp>
        <p:nvSpPr>
          <p:cNvPr id="4516" name="Shape 4516"/>
          <p:cNvSpPr/>
          <p:nvPr>
            <p:ph type="body" sz="half" idx="1"/>
          </p:nvPr>
        </p:nvSpPr>
        <p:spPr>
          <a:xfrm>
            <a:off x="4693890" y="1344168"/>
            <a:ext cx="4124674" cy="4965192"/>
          </a:xfrm>
          <a:prstGeom prst="rect">
            <a:avLst/>
          </a:prstGeom>
        </p:spPr>
        <p:txBody>
          <a:bodyPr/>
          <a:lstStyle/>
          <a:p>
            <a:pPr marL="176021" indent="-176021" defTabSz="704087">
              <a:spcBef>
                <a:spcPts val="1000"/>
              </a:spcBef>
              <a:defRPr sz="1540">
                <a:latin typeface="+mj-lt"/>
                <a:ea typeface="+mj-ea"/>
                <a:cs typeface="+mj-cs"/>
                <a:sym typeface="Calibri"/>
              </a:defRPr>
            </a:pPr>
            <a:r>
              <a:t>接入+联动的思考和初步方案</a:t>
            </a:r>
          </a:p>
          <a:p>
            <a:pPr lvl="1" marL="488950" indent="-176021" defTabSz="704087">
              <a:spcBef>
                <a:spcPts val="1000"/>
              </a:spcBef>
              <a:buSzPct val="90000"/>
              <a:buChar char="•"/>
              <a:defRPr sz="1540">
                <a:latin typeface="+mj-lt"/>
                <a:ea typeface="+mj-ea"/>
                <a:cs typeface="+mj-cs"/>
                <a:sym typeface="Calibri"/>
              </a:defRPr>
            </a:pPr>
            <a:r>
              <a:t>关键车：OpenHAB、IFTTT、MQTT</a:t>
            </a:r>
          </a:p>
          <a:p>
            <a:pPr lvl="1" marL="488950" indent="-176021" defTabSz="704087">
              <a:spcBef>
                <a:spcPts val="1000"/>
              </a:spcBef>
              <a:buSzPct val="90000"/>
              <a:buChar char="•"/>
              <a:defRPr sz="1540">
                <a:latin typeface="+mj-lt"/>
                <a:ea typeface="+mj-ea"/>
                <a:cs typeface="+mj-cs"/>
                <a:sym typeface="Calibri"/>
              </a:defRPr>
            </a:pPr>
            <a:r>
              <a:t>O</a:t>
            </a:r>
            <a:r>
              <a:t>pen</a:t>
            </a:r>
            <a:r>
              <a:t>HAB</a:t>
            </a:r>
          </a:p>
          <a:p>
            <a:pPr lvl="2" marL="614854" indent="-176021" defTabSz="704087">
              <a:spcBef>
                <a:spcPts val="1000"/>
              </a:spcBef>
              <a:buSzPct val="90000"/>
              <a:buChar char="•"/>
              <a:defRPr sz="1540">
                <a:latin typeface="+mj-lt"/>
                <a:ea typeface="+mj-ea"/>
                <a:cs typeface="+mj-cs"/>
                <a:sym typeface="Calibri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http://www.openhab.org</a:t>
            </a:r>
          </a:p>
          <a:p>
            <a:pPr lvl="2" marL="614854" indent="-176021" defTabSz="704087">
              <a:spcBef>
                <a:spcPts val="1000"/>
              </a:spcBef>
              <a:buSzPct val="90000"/>
              <a:buChar char="•"/>
              <a:defRPr sz="1540">
                <a:latin typeface="+mj-lt"/>
                <a:ea typeface="+mj-ea"/>
                <a:cs typeface="+mj-cs"/>
                <a:sym typeface="Calibri"/>
              </a:defRPr>
            </a:pPr>
            <a:r>
              <a:t>提供全面的标准协议接入</a:t>
            </a:r>
          </a:p>
          <a:p>
            <a:pPr lvl="2" marL="614854" indent="-176021" defTabSz="704087">
              <a:spcBef>
                <a:spcPts val="1000"/>
              </a:spcBef>
              <a:buSzPct val="90000"/>
              <a:buChar char="•"/>
              <a:defRPr sz="1540">
                <a:latin typeface="+mj-lt"/>
                <a:ea typeface="+mj-ea"/>
                <a:cs typeface="+mj-cs"/>
                <a:sym typeface="Calibri"/>
              </a:defRPr>
            </a:pPr>
            <a:r>
              <a:t>可自定义规则：为IFTTT提供可能</a:t>
            </a:r>
          </a:p>
          <a:p>
            <a:pPr lvl="1" marL="488950" indent="-176021" defTabSz="704087">
              <a:spcBef>
                <a:spcPts val="1000"/>
              </a:spcBef>
              <a:buSzPct val="90000"/>
              <a:buChar char="•"/>
              <a:defRPr sz="1540">
                <a:latin typeface="+mj-lt"/>
                <a:ea typeface="+mj-ea"/>
                <a:cs typeface="+mj-cs"/>
                <a:sym typeface="Calibri"/>
              </a:defRPr>
            </a:pPr>
            <a:r>
              <a:t>IFTTT: if this then that</a:t>
            </a:r>
          </a:p>
          <a:p>
            <a:pPr lvl="2" marL="614854" indent="-176021" defTabSz="704087">
              <a:spcBef>
                <a:spcPts val="1000"/>
              </a:spcBef>
              <a:buSzPct val="90000"/>
              <a:buChar char="•"/>
              <a:defRPr sz="1540">
                <a:latin typeface="+mj-lt"/>
                <a:ea typeface="+mj-ea"/>
                <a:cs typeface="+mj-cs"/>
                <a:sym typeface="Calibri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https://ifttt.com</a:t>
            </a:r>
          </a:p>
          <a:p>
            <a:pPr lvl="2" marL="614854" indent="-176021" defTabSz="704087">
              <a:spcBef>
                <a:spcPts val="1000"/>
              </a:spcBef>
              <a:buSzPct val="90000"/>
              <a:buChar char="•"/>
              <a:defRPr sz="1540">
                <a:latin typeface="+mj-lt"/>
                <a:ea typeface="+mj-ea"/>
                <a:cs typeface="+mj-cs"/>
                <a:sym typeface="Calibri"/>
              </a:defRPr>
            </a:pPr>
            <a:r>
              <a:t>本质：应用联动</a:t>
            </a:r>
          </a:p>
          <a:p>
            <a:pPr lvl="1" marL="488950" indent="-176021" defTabSz="704087">
              <a:spcBef>
                <a:spcPts val="1000"/>
              </a:spcBef>
              <a:buSzPct val="90000"/>
              <a:buChar char="•"/>
              <a:defRPr sz="1540">
                <a:latin typeface="+mj-lt"/>
                <a:ea typeface="+mj-ea"/>
                <a:cs typeface="+mj-cs"/>
                <a:sym typeface="Calibri"/>
              </a:defRPr>
            </a:pPr>
            <a:r>
              <a:t>MQTT协议</a:t>
            </a:r>
          </a:p>
          <a:p>
            <a:pPr lvl="2" marL="614854" indent="-176021" defTabSz="704087">
              <a:spcBef>
                <a:spcPts val="1000"/>
              </a:spcBef>
              <a:buSzPct val="90000"/>
              <a:buChar char="•"/>
              <a:defRPr sz="1540">
                <a:latin typeface="+mj-lt"/>
                <a:ea typeface="+mj-ea"/>
                <a:cs typeface="+mj-cs"/>
                <a:sym typeface="Calibri"/>
              </a:defRPr>
            </a:pPr>
            <a:r>
              <a:t>订阅＋推送</a:t>
            </a:r>
          </a:p>
          <a:p>
            <a:pPr lvl="2" marL="614854" indent="-176021" defTabSz="704087">
              <a:spcBef>
                <a:spcPts val="1000"/>
              </a:spcBef>
              <a:buSzPct val="90000"/>
              <a:buChar char="•"/>
              <a:defRPr sz="1540">
                <a:latin typeface="+mj-lt"/>
                <a:ea typeface="+mj-ea"/>
                <a:cs typeface="+mj-cs"/>
                <a:sym typeface="Calibri"/>
              </a:defRPr>
            </a:pPr>
            <a:r>
              <a:t>简洁、可靠的IoT协议</a:t>
            </a:r>
          </a:p>
          <a:p>
            <a:pPr lvl="2" marL="614854" indent="-176021" defTabSz="704087">
              <a:spcBef>
                <a:spcPts val="1000"/>
              </a:spcBef>
              <a:buSzPct val="90000"/>
              <a:buChar char="•"/>
              <a:defRPr sz="1540">
                <a:latin typeface="+mj-lt"/>
                <a:ea typeface="+mj-ea"/>
                <a:cs typeface="+mj-cs"/>
                <a:sym typeface="Calibri"/>
              </a:defRPr>
            </a:pPr>
            <a:r>
              <a:t>多平台开源实现，方便部署</a:t>
            </a:r>
          </a:p>
        </p:txBody>
      </p:sp>
      <p:pic>
        <p:nvPicPr>
          <p:cNvPr id="451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857" y="2145306"/>
            <a:ext cx="4753797" cy="34901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9" name="Shape 4519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20" name="Shape 45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关于智慧社区/家居的思考</a:t>
            </a:r>
          </a:p>
        </p:txBody>
      </p:sp>
      <p:sp>
        <p:nvSpPr>
          <p:cNvPr id="4521" name="Shape 4521"/>
          <p:cNvSpPr/>
          <p:nvPr>
            <p:ph type="body" idx="1"/>
          </p:nvPr>
        </p:nvSpPr>
        <p:spPr>
          <a:xfrm>
            <a:off x="239713" y="1344168"/>
            <a:ext cx="8578851" cy="4965192"/>
          </a:xfrm>
          <a:prstGeom prst="rect">
            <a:avLst/>
          </a:prstGeom>
        </p:spPr>
        <p:txBody>
          <a:bodyPr/>
          <a:lstStyle/>
          <a:p>
            <a:pPr marL="116586" indent="-116586" defTabSz="466344">
              <a:spcBef>
                <a:spcPts val="700"/>
              </a:spcBef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初步</a:t>
            </a:r>
            <a:r>
              <a:t>产品思路：基于可视对讲的智能家居/</a:t>
            </a:r>
            <a:r>
              <a:t>智慧社区的</a:t>
            </a:r>
            <a:r>
              <a:t>产品，</a:t>
            </a:r>
            <a:r>
              <a:t>主要改造的是可视对讲室内机</a:t>
            </a:r>
          </a:p>
          <a:p>
            <a:pPr marL="116586" indent="-116586" defTabSz="466344">
              <a:spcBef>
                <a:spcPts val="700"/>
              </a:spcBef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产品定位以及为什么选可视对讲：</a:t>
            </a:r>
          </a:p>
          <a:p>
            <a:pPr lvl="1" marL="323850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1. 结合开发商、前装：刚需、难替代、市场足够大</a:t>
            </a:r>
          </a:p>
          <a:p>
            <a:pPr lvl="1" marL="323850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2. 集成可视对讲室内机、门口机、门锁：智能化室内机，做可视对讲版的Nest</a:t>
            </a:r>
          </a:p>
          <a:p>
            <a:pPr lvl="1" marL="323850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3. 后期考虑和物业系统集成：连接家与社区的唯一通路</a:t>
            </a:r>
          </a:p>
          <a:p>
            <a:pPr lvl="1" marL="323850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4. 屏幕：电视、PC、手机平板以外的家庭第四屏</a:t>
            </a:r>
          </a:p>
          <a:p>
            <a:pPr marL="116586" indent="-116586" defTabSz="466344">
              <a:spcBef>
                <a:spcPts val="700"/>
              </a:spcBef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差异化：</a:t>
            </a:r>
          </a:p>
          <a:p>
            <a:pPr lvl="1" marL="323850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室内机</a:t>
            </a:r>
          </a:p>
          <a:p>
            <a:pPr lvl="2" marL="407241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相比普通室内机，如果集成类似OpenHAB的功能，即有平台能力，可以接入其他标准协议产品，类似智能家居网关</a:t>
            </a:r>
          </a:p>
          <a:p>
            <a:pPr lvl="2" marL="407241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支持符合标准协议的设备接入</a:t>
            </a:r>
          </a:p>
          <a:p>
            <a:pPr lvl="2" marL="407241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连接云端，实现IFTTT等功能</a:t>
            </a:r>
          </a:p>
          <a:p>
            <a:pPr lvl="1" marL="323850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门锁</a:t>
            </a:r>
          </a:p>
          <a:p>
            <a:pPr lvl="2" marL="407241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接入室内机，远程查看门是否上锁</a:t>
            </a:r>
          </a:p>
          <a:p>
            <a:pPr lvl="2" marL="407241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无需花哨的指纹、密码、人脸识别开门功能，几乎不用，且安全性有待考量</a:t>
            </a:r>
          </a:p>
          <a:p>
            <a:pPr lvl="1" marL="323850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门口机</a:t>
            </a:r>
          </a:p>
          <a:p>
            <a:pPr lvl="2" marL="407241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可以与物业系统集成</a:t>
            </a:r>
          </a:p>
          <a:p>
            <a:pPr lvl="2" marL="407241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结合室内机实现智能呼叫电梯等实用功能</a:t>
            </a:r>
          </a:p>
          <a:p>
            <a:pPr marL="116586" indent="-116586" defTabSz="466344">
              <a:spcBef>
                <a:spcPts val="700"/>
              </a:spcBef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其他</a:t>
            </a:r>
          </a:p>
          <a:p>
            <a:pPr lvl="1" marL="323850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门锁、室内机、门口机是开放商的必装项目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0" name="Shape 43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安防展厂商归类</a:t>
            </a:r>
          </a:p>
        </p:txBody>
      </p:sp>
      <p:sp>
        <p:nvSpPr>
          <p:cNvPr id="4391" name="Shape 4391"/>
          <p:cNvSpPr/>
          <p:nvPr>
            <p:ph type="sldNum" sz="quarter" idx="2"/>
          </p:nvPr>
        </p:nvSpPr>
        <p:spPr>
          <a:xfrm>
            <a:off x="8763209" y="6599835"/>
            <a:ext cx="137202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5" name="Shape 4395"/>
          <p:cNvSpPr/>
          <p:nvPr>
            <p:ph type="sldNum" sz="quarter" idx="2"/>
          </p:nvPr>
        </p:nvSpPr>
        <p:spPr>
          <a:xfrm>
            <a:off x="8763209" y="6599835"/>
            <a:ext cx="137202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96" name="Shape 43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安防展厂商归类</a:t>
            </a:r>
          </a:p>
        </p:txBody>
      </p:sp>
      <p:sp>
        <p:nvSpPr>
          <p:cNvPr id="4397" name="Shape 4397"/>
          <p:cNvSpPr/>
          <p:nvPr>
            <p:ph type="body" idx="1"/>
          </p:nvPr>
        </p:nvSpPr>
        <p:spPr>
          <a:xfrm>
            <a:off x="239713" y="1344168"/>
            <a:ext cx="8578851" cy="4965192"/>
          </a:xfrm>
          <a:prstGeom prst="rect">
            <a:avLst/>
          </a:prstGeom>
        </p:spPr>
        <p:txBody>
          <a:bodyPr/>
          <a:lstStyle/>
          <a:p>
            <a:pPr marL="221742" indent="-221742" defTabSz="886968">
              <a:spcBef>
                <a:spcPts val="1300"/>
              </a:spcBef>
              <a:defRPr sz="1940">
                <a:latin typeface="+mj-lt"/>
                <a:ea typeface="+mj-ea"/>
                <a:cs typeface="+mj-cs"/>
                <a:sym typeface="Calibri"/>
              </a:defRPr>
            </a:pPr>
            <a:r>
              <a:t>参展安防企业</a:t>
            </a:r>
            <a:endParaRPr sz="1552"/>
          </a:p>
          <a:p>
            <a:pPr lvl="1" indent="394208" defTabSz="886968">
              <a:spcBef>
                <a:spcPts val="500"/>
              </a:spcBef>
              <a:defRPr sz="1552">
                <a:latin typeface="+mj-lt"/>
                <a:ea typeface="+mj-ea"/>
                <a:cs typeface="+mj-cs"/>
                <a:sym typeface="Calibri"/>
              </a:defRPr>
            </a:pPr>
            <a:r>
              <a:t>明星企业：</a:t>
            </a:r>
          </a:p>
          <a:p>
            <a:pPr lvl="1" indent="394208" defTabSz="886968">
              <a:spcBef>
                <a:spcPts val="500"/>
              </a:spcBef>
              <a:defRPr sz="1552">
                <a:latin typeface="+mj-lt"/>
                <a:ea typeface="+mj-ea"/>
                <a:cs typeface="+mj-cs"/>
                <a:sym typeface="Calibri"/>
              </a:defRPr>
            </a:pPr>
            <a:r>
              <a:t>	</a:t>
            </a:r>
            <a:r>
              <a:rPr>
                <a:solidFill>
                  <a:srgbClr val="FF0000"/>
                </a:solidFill>
              </a:rPr>
              <a:t>海康威视</a:t>
            </a:r>
            <a:r>
              <a:t>、</a:t>
            </a:r>
            <a:r>
              <a:rPr>
                <a:solidFill>
                  <a:srgbClr val="FF0000"/>
                </a:solidFill>
              </a:rPr>
              <a:t>大华</a:t>
            </a:r>
            <a:r>
              <a:t>、宇视科技、天地伟业、霍尼韦尔、索尼</a:t>
            </a:r>
          </a:p>
          <a:p>
            <a:pPr lvl="1" indent="394208" defTabSz="886968">
              <a:spcBef>
                <a:spcPts val="500"/>
              </a:spcBef>
              <a:defRPr sz="1552">
                <a:latin typeface="+mj-lt"/>
                <a:ea typeface="+mj-ea"/>
                <a:cs typeface="+mj-cs"/>
                <a:sym typeface="Calibri"/>
              </a:defRPr>
            </a:pPr>
            <a:r>
              <a:t>	</a:t>
            </a:r>
            <a:r>
              <a:t>机器识图：</a:t>
            </a:r>
            <a:r>
              <a:rPr>
                <a:solidFill>
                  <a:srgbClr val="FF0000"/>
                </a:solidFill>
              </a:rPr>
              <a:t>科达</a:t>
            </a:r>
            <a:endParaRPr>
              <a:solidFill>
                <a:srgbClr val="FF0000"/>
              </a:solidFill>
            </a:endParaRPr>
          </a:p>
          <a:p>
            <a:pPr lvl="1" indent="394208" defTabSz="886968">
              <a:spcBef>
                <a:spcPts val="500"/>
              </a:spcBef>
              <a:defRPr sz="1552">
                <a:latin typeface="+mj-lt"/>
                <a:ea typeface="+mj-ea"/>
                <a:cs typeface="+mj-cs"/>
                <a:sym typeface="Calibri"/>
              </a:defRPr>
            </a:pPr>
            <a:r>
              <a:t>	</a:t>
            </a:r>
            <a:r>
              <a:t>芯片厂商：华为（海思）、雄迈</a:t>
            </a:r>
          </a:p>
          <a:p>
            <a:pPr lvl="1" indent="394208" defTabSz="886968">
              <a:spcBef>
                <a:spcPts val="500"/>
              </a:spcBef>
              <a:defRPr sz="1552">
                <a:latin typeface="+mj-lt"/>
                <a:ea typeface="+mj-ea"/>
                <a:cs typeface="+mj-cs"/>
                <a:sym typeface="Calibri"/>
              </a:defRPr>
            </a:pPr>
            <a:r>
              <a:t>智慧城市</a:t>
            </a:r>
            <a:r>
              <a:t>/</a:t>
            </a:r>
            <a:r>
              <a:t>社区：</a:t>
            </a:r>
            <a:r>
              <a:rPr>
                <a:solidFill>
                  <a:srgbClr val="FF0000"/>
                </a:solidFill>
              </a:rPr>
              <a:t>星网锐捷</a:t>
            </a:r>
            <a:r>
              <a:t>、</a:t>
            </a:r>
            <a:r>
              <a:rPr>
                <a:solidFill>
                  <a:srgbClr val="FF0000"/>
                </a:solidFill>
              </a:rPr>
              <a:t>佳都科技</a:t>
            </a:r>
            <a:r>
              <a:t>、</a:t>
            </a:r>
            <a:r>
              <a:rPr>
                <a:solidFill>
                  <a:srgbClr val="FF0000"/>
                </a:solidFill>
              </a:rPr>
              <a:t>竞争</a:t>
            </a:r>
            <a:r>
              <a:t>、高新兴、清华同方</a:t>
            </a:r>
          </a:p>
          <a:p>
            <a:pPr lvl="1" indent="394208" defTabSz="886968">
              <a:spcBef>
                <a:spcPts val="500"/>
              </a:spcBef>
              <a:defRPr sz="1552">
                <a:latin typeface="+mj-lt"/>
                <a:ea typeface="+mj-ea"/>
                <a:cs typeface="+mj-cs"/>
                <a:sym typeface="Calibri"/>
              </a:defRPr>
            </a:pPr>
            <a:r>
              <a:t>智能家居：</a:t>
            </a:r>
            <a:r>
              <a:rPr>
                <a:solidFill>
                  <a:srgbClr val="FF0000"/>
                </a:solidFill>
              </a:rPr>
              <a:t>大华乐橙</a:t>
            </a:r>
            <a:r>
              <a:t>、海康萤石、</a:t>
            </a:r>
            <a:r>
              <a:rPr>
                <a:solidFill>
                  <a:srgbClr val="FF0000"/>
                </a:solidFill>
              </a:rPr>
              <a:t>海尔</a:t>
            </a:r>
            <a:r>
              <a:rPr>
                <a:solidFill>
                  <a:srgbClr val="FF0000"/>
                </a:solidFill>
              </a:rPr>
              <a:t>U+</a:t>
            </a:r>
            <a:r>
              <a:t>、领航卫士、慧智南方科技</a:t>
            </a:r>
          </a:p>
          <a:p>
            <a:pPr lvl="1" indent="394208" defTabSz="886968">
              <a:spcBef>
                <a:spcPts val="500"/>
              </a:spcBef>
              <a:defRPr sz="1552">
                <a:latin typeface="+mj-lt"/>
                <a:ea typeface="+mj-ea"/>
                <a:cs typeface="+mj-cs"/>
                <a:sym typeface="Calibri"/>
              </a:defRPr>
            </a:pPr>
            <a:r>
              <a:t>视频分析</a:t>
            </a:r>
            <a:r>
              <a:t>&amp;</a:t>
            </a:r>
            <a:r>
              <a:t>图像处理：</a:t>
            </a:r>
            <a:r>
              <a:rPr>
                <a:solidFill>
                  <a:srgbClr val="FF0000"/>
                </a:solidFill>
              </a:rPr>
              <a:t>新舟</a:t>
            </a:r>
            <a:r>
              <a:t>、</a:t>
            </a:r>
            <a:r>
              <a:rPr>
                <a:solidFill>
                  <a:srgbClr val="FF0000"/>
                </a:solidFill>
              </a:rPr>
              <a:t>格林深瞳、</a:t>
            </a:r>
            <a:r>
              <a:t>悠络客</a:t>
            </a:r>
          </a:p>
          <a:p>
            <a:pPr lvl="1" indent="394208" defTabSz="886968">
              <a:spcBef>
                <a:spcPts val="500"/>
              </a:spcBef>
              <a:defRPr sz="1552">
                <a:latin typeface="+mj-lt"/>
                <a:ea typeface="+mj-ea"/>
                <a:cs typeface="+mj-cs"/>
                <a:sym typeface="Calibri"/>
              </a:defRPr>
            </a:pPr>
            <a:r>
              <a:t>智能识别：人脸识别（云从科技</a:t>
            </a:r>
            <a:r>
              <a:t>FaceDNA</a:t>
            </a:r>
            <a:r>
              <a:t>、汉王）、生物识别（</a:t>
            </a:r>
            <a:r>
              <a:t>ZKTeco</a:t>
            </a:r>
            <a:r>
              <a:t>）</a:t>
            </a:r>
            <a:endParaRPr sz="1746"/>
          </a:p>
          <a:p>
            <a:pPr lvl="1" indent="394208" defTabSz="886968">
              <a:spcBef>
                <a:spcPts val="500"/>
              </a:spcBef>
              <a:defRPr sz="1552">
                <a:latin typeface="+mj-lt"/>
                <a:ea typeface="+mj-ea"/>
                <a:cs typeface="+mj-cs"/>
                <a:sym typeface="Calibri"/>
              </a:defRPr>
            </a:pPr>
            <a:r>
              <a:t>门锁（</a:t>
            </a:r>
            <a:r>
              <a:rPr>
                <a:solidFill>
                  <a:srgbClr val="FF0000"/>
                </a:solidFill>
              </a:rPr>
              <a:t>豪力士</a:t>
            </a:r>
            <a:r>
              <a:t>、凯迪士、友联奕诺</a:t>
            </a:r>
            <a:r>
              <a:t>EBKN</a:t>
            </a:r>
            <a:r>
              <a:t>、科裕智能科技）、弱电箱（</a:t>
            </a:r>
            <a:r>
              <a:rPr>
                <a:solidFill>
                  <a:srgbClr val="FF0000"/>
                </a:solidFill>
              </a:rPr>
              <a:t>柯莱尔）、</a:t>
            </a:r>
            <a:r>
              <a:t>电子围栏（艾利恩）</a:t>
            </a:r>
          </a:p>
          <a:p>
            <a:pPr lvl="1" indent="394208" defTabSz="886968">
              <a:spcBef>
                <a:spcPts val="500"/>
              </a:spcBef>
              <a:defRPr sz="1552">
                <a:latin typeface="+mj-lt"/>
                <a:ea typeface="+mj-ea"/>
                <a:cs typeface="+mj-cs"/>
                <a:sym typeface="Calibri"/>
              </a:defRPr>
            </a:pPr>
            <a:r>
              <a:t>显示墙：利亚德</a:t>
            </a:r>
          </a:p>
          <a:p>
            <a:pPr lvl="1" indent="394208" defTabSz="886968">
              <a:spcBef>
                <a:spcPts val="500"/>
              </a:spcBef>
              <a:defRPr sz="1552">
                <a:latin typeface="+mj-lt"/>
                <a:ea typeface="+mj-ea"/>
                <a:cs typeface="+mj-cs"/>
                <a:sym typeface="Calibri"/>
              </a:defRPr>
            </a:pPr>
            <a:r>
              <a:t>存储：</a:t>
            </a:r>
            <a:r>
              <a:t>西数</a:t>
            </a:r>
            <a:r>
              <a:t>WD</a:t>
            </a:r>
          </a:p>
          <a:p>
            <a:pPr lvl="1" indent="394208" defTabSz="886968">
              <a:spcBef>
                <a:spcPts val="500"/>
              </a:spcBef>
              <a:defRPr sz="1552">
                <a:latin typeface="+mj-lt"/>
                <a:ea typeface="+mj-ea"/>
                <a:cs typeface="+mj-cs"/>
                <a:sym typeface="Calibri"/>
              </a:defRPr>
            </a:pPr>
          </a:p>
          <a:p>
            <a:pPr lvl="1" indent="394208" defTabSz="886968">
              <a:spcBef>
                <a:spcPts val="500"/>
              </a:spcBef>
              <a:defRPr sz="1261">
                <a:latin typeface="+mj-lt"/>
                <a:ea typeface="+mj-ea"/>
                <a:cs typeface="+mj-cs"/>
                <a:sym typeface="Calibri"/>
              </a:defRPr>
            </a:pPr>
            <a:r>
              <a:t>注：红色标注企业后面会有介绍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1" name="Shape 44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安防展亮点分析</a:t>
            </a:r>
          </a:p>
        </p:txBody>
      </p:sp>
      <p:sp>
        <p:nvSpPr>
          <p:cNvPr id="4402" name="Shape 4402"/>
          <p:cNvSpPr/>
          <p:nvPr>
            <p:ph type="sldNum" sz="quarter" idx="2"/>
          </p:nvPr>
        </p:nvSpPr>
        <p:spPr>
          <a:xfrm>
            <a:off x="8763209" y="6599835"/>
            <a:ext cx="137202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" name="Shape 4406"/>
          <p:cNvSpPr/>
          <p:nvPr>
            <p:ph type="sldNum" sz="quarter" idx="2"/>
          </p:nvPr>
        </p:nvSpPr>
        <p:spPr>
          <a:xfrm>
            <a:off x="8763209" y="6599835"/>
            <a:ext cx="137202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07" name="Shape 44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安防展亮点分析－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明星企业</a:t>
            </a:r>
          </a:p>
        </p:txBody>
      </p:sp>
      <p:sp>
        <p:nvSpPr>
          <p:cNvPr id="4408" name="Shape 4408"/>
          <p:cNvSpPr/>
          <p:nvPr>
            <p:ph type="body" idx="1"/>
          </p:nvPr>
        </p:nvSpPr>
        <p:spPr>
          <a:xfrm>
            <a:off x="239713" y="1344168"/>
            <a:ext cx="8578851" cy="496519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+mn-lt"/>
                <a:ea typeface="+mn-ea"/>
                <a:cs typeface="+mn-cs"/>
                <a:sym typeface="Helvetica"/>
              </a:rPr>
              <a:t>特点：</a:t>
            </a:r>
            <a:r>
              <a:t>提供解决方案和部署实施，产品线丰富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/>
            <a:r>
              <a:rPr>
                <a:latin typeface="+mn-lt"/>
                <a:ea typeface="+mn-ea"/>
                <a:cs typeface="+mn-cs"/>
                <a:sym typeface="Helvetica"/>
              </a:rPr>
              <a:t>本土</a:t>
            </a:r>
            <a:r>
              <a:t>vs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外资</a:t>
            </a:r>
          </a:p>
        </p:txBody>
      </p:sp>
      <p:graphicFrame>
        <p:nvGraphicFramePr>
          <p:cNvPr id="4409" name="Table 4409"/>
          <p:cNvGraphicFramePr/>
          <p:nvPr/>
        </p:nvGraphicFramePr>
        <p:xfrm>
          <a:off x="179511" y="2350184"/>
          <a:ext cx="8784978" cy="377687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936104"/>
                <a:gridCol w="3960440"/>
                <a:gridCol w="3888432"/>
              </a:tblGrid>
              <a:tr h="569114">
                <a:tc>
                  <a:txBody>
                    <a:bodyPr/>
                    <a:lstStyle/>
                    <a:p>
                      <a:pPr algn="l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45720" marR="45720" marT="45720" marB="45720" anchor="t" anchorCtr="0" horzOverflow="overflow">
                    <a:solidFill>
                      <a:srgbClr val="0096D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本土企业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miter lim="400000"/>
                    </a:lnR>
                    <a:solidFill>
                      <a:srgbClr val="0096D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外资企业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solidFill>
                      <a:srgbClr val="0096D6"/>
                    </a:solidFill>
                  </a:tcPr>
                </a:tc>
              </a:tr>
              <a:tr h="569114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代表企业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ADC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海康威视、大华股份、宇视科技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miter lim="400000"/>
                    </a:lnR>
                    <a:solidFill>
                      <a:srgbClr val="CADC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霍尼韦尔、索尼、</a:t>
                      </a:r>
                      <a:r>
                        <a:t>ABB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solidFill>
                      <a:srgbClr val="CADCF0"/>
                    </a:solidFill>
                  </a:tcPr>
                </a:tc>
              </a:tr>
              <a:tr h="843144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智慧城市</a:t>
                      </a:r>
                      <a:r>
                        <a:t>/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平安城市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海康和大华在平安城市领域推出了联动摄像机、热成像摄像机等产品和适用于各行业的系统和方案</a:t>
                      </a:r>
                    </a:p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在视频监控领域的沉淀比霍尼韦尔等更深厚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miter lim="400000"/>
                    </a:lnR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没看到针对各行业定制的系统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solidFill>
                      <a:srgbClr val="E6EEF7"/>
                    </a:solidFill>
                  </a:tcPr>
                </a:tc>
              </a:tr>
              <a:tr h="752255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智慧社区</a:t>
                      </a:r>
                      <a:r>
                        <a:t>/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智能家居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ADC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海康萤石、大华乐橙分别提供云端集成方案</a:t>
                      </a:r>
                    </a:p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大华的小华科技团队研发运营智慧社区已经有三代产品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miter lim="400000"/>
                    </a:lnR>
                    <a:solidFill>
                      <a:srgbClr val="CADC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霍尼韦尔有可视对讲产品，对应的云服务较薄弱</a:t>
                      </a:r>
                    </a:p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ABB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的</a:t>
                      </a:r>
                      <a:r>
                        <a:t>free@home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展品比较粗糙，用</a:t>
                      </a:r>
                      <a:r>
                        <a:t>ipad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上的</a:t>
                      </a:r>
                      <a:r>
                        <a:t>app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做的演示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solidFill>
                      <a:srgbClr val="CADCF0"/>
                    </a:solidFill>
                  </a:tcPr>
                </a:tc>
              </a:tr>
              <a:tr h="569114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创新性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海康的摄像机联动、人群分析、工业级无人机等技术</a:t>
                      </a:r>
                    </a:p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大华的智慧小区、云浓缩摘要、全景监控（动态）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miter lim="400000"/>
                    </a:lnR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索尼的视频全景拼接（静态）、</a:t>
                      </a:r>
                      <a:r>
                        <a:t>4K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高清显示、低照度成像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solidFill>
                      <a:srgbClr val="E6EEF7"/>
                    </a:solidFill>
                  </a:tcPr>
                </a:tc>
              </a:tr>
              <a:tr h="474135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小结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ADC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在平安城市、智慧社区、智能家居领域，本土企业相比外企更有创新性、更接地气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ADCF0"/>
                    </a:solidFill>
                  </a:tcPr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1" name="Shape 4411"/>
          <p:cNvSpPr/>
          <p:nvPr>
            <p:ph type="sldNum" sz="quarter" idx="2"/>
          </p:nvPr>
        </p:nvSpPr>
        <p:spPr>
          <a:xfrm>
            <a:off x="8763209" y="6599835"/>
            <a:ext cx="137202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12" name="Shape 44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安防展亮点分析－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明星企业：海康</a:t>
            </a:r>
            <a:r>
              <a:t>&amp;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大华</a:t>
            </a:r>
          </a:p>
        </p:txBody>
      </p:sp>
      <p:sp>
        <p:nvSpPr>
          <p:cNvPr id="4413" name="Shape 4413"/>
          <p:cNvSpPr/>
          <p:nvPr>
            <p:ph type="body" idx="1"/>
          </p:nvPr>
        </p:nvSpPr>
        <p:spPr>
          <a:xfrm>
            <a:off x="239713" y="1344168"/>
            <a:ext cx="8578851" cy="496519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+mn-lt"/>
                <a:ea typeface="+mn-ea"/>
                <a:cs typeface="+mn-cs"/>
                <a:sym typeface="Helvetica"/>
              </a:rPr>
              <a:t>安防</a:t>
            </a:r>
            <a:r>
              <a:t>双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龙头</a:t>
            </a:r>
            <a:r>
              <a:t>-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前端高清化、联动</a:t>
            </a:r>
          </a:p>
        </p:txBody>
      </p:sp>
      <p:pic>
        <p:nvPicPr>
          <p:cNvPr id="4414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3717" y="3094357"/>
            <a:ext cx="1674733" cy="1080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5" name="image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3917" y="1917717"/>
            <a:ext cx="3312369" cy="225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6" name="image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3717" y="1917716"/>
            <a:ext cx="1673151" cy="1075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7" name="image1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33717" y="4270113"/>
            <a:ext cx="2502279" cy="1440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8" name="image15.png"/>
          <p:cNvPicPr>
            <a:picLocks noChangeAspect="1"/>
          </p:cNvPicPr>
          <p:nvPr/>
        </p:nvPicPr>
        <p:blipFill>
          <a:blip r:embed="rId6">
            <a:extLst/>
          </a:blip>
          <a:srcRect l="0" t="13503" r="0" b="0"/>
          <a:stretch>
            <a:fillRect/>
          </a:stretch>
        </p:blipFill>
        <p:spPr>
          <a:xfrm>
            <a:off x="4617491" y="4270112"/>
            <a:ext cx="2528796" cy="1440161"/>
          </a:xfrm>
          <a:prstGeom prst="rect">
            <a:avLst/>
          </a:prstGeom>
          <a:ln w="12700">
            <a:miter lim="400000"/>
          </a:ln>
        </p:spPr>
      </p:pic>
      <p:sp>
        <p:nvSpPr>
          <p:cNvPr id="4419" name="Shape 4419"/>
          <p:cNvSpPr/>
          <p:nvPr/>
        </p:nvSpPr>
        <p:spPr>
          <a:xfrm>
            <a:off x="610616" y="5541367"/>
            <a:ext cx="891541" cy="3835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0096D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人流分析</a:t>
            </a:r>
          </a:p>
        </p:txBody>
      </p:sp>
      <p:sp>
        <p:nvSpPr>
          <p:cNvPr id="4420" name="Shape 4420"/>
          <p:cNvSpPr/>
          <p:nvPr/>
        </p:nvSpPr>
        <p:spPr>
          <a:xfrm>
            <a:off x="553377" y="3430523"/>
            <a:ext cx="701041" cy="3835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0096D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热成像</a:t>
            </a:r>
          </a:p>
        </p:txBody>
      </p:sp>
      <p:sp>
        <p:nvSpPr>
          <p:cNvPr id="4421" name="Shape 4421"/>
          <p:cNvSpPr/>
          <p:nvPr/>
        </p:nvSpPr>
        <p:spPr>
          <a:xfrm>
            <a:off x="629577" y="2263534"/>
            <a:ext cx="1082041" cy="3835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0096D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联动摄像机</a:t>
            </a:r>
          </a:p>
        </p:txBody>
      </p:sp>
      <p:sp>
        <p:nvSpPr>
          <p:cNvPr id="4422" name="Shape 4422"/>
          <p:cNvSpPr/>
          <p:nvPr/>
        </p:nvSpPr>
        <p:spPr>
          <a:xfrm>
            <a:off x="7452320" y="3354535"/>
            <a:ext cx="1325468" cy="6502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5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全景视频监控</a:t>
            </a:r>
          </a:p>
          <a:p>
            <a:pPr>
              <a:defRPr sz="15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滑动窗口放大</a:t>
            </a:r>
          </a:p>
        </p:txBody>
      </p:sp>
      <p:sp>
        <p:nvSpPr>
          <p:cNvPr id="4423" name="Shape 4423"/>
          <p:cNvSpPr/>
          <p:nvPr/>
        </p:nvSpPr>
        <p:spPr>
          <a:xfrm flipH="1">
            <a:off x="5517105" y="4011136"/>
            <a:ext cx="1935215" cy="1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24" name="Shape 4424"/>
          <p:cNvSpPr/>
          <p:nvPr/>
        </p:nvSpPr>
        <p:spPr>
          <a:xfrm flipH="1">
            <a:off x="1505840" y="5926297"/>
            <a:ext cx="3438238" cy="4358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25" name="Shape 4425"/>
          <p:cNvSpPr/>
          <p:nvPr/>
        </p:nvSpPr>
        <p:spPr>
          <a:xfrm flipH="1">
            <a:off x="4932869" y="5517231"/>
            <a:ext cx="557233" cy="409066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26" name="Shape 4426"/>
          <p:cNvSpPr/>
          <p:nvPr/>
        </p:nvSpPr>
        <p:spPr>
          <a:xfrm flipH="1">
            <a:off x="1727106" y="2639970"/>
            <a:ext cx="936105" cy="1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27" name="Shape 4427"/>
          <p:cNvSpPr/>
          <p:nvPr/>
        </p:nvSpPr>
        <p:spPr>
          <a:xfrm flipH="1">
            <a:off x="1505839" y="5229199"/>
            <a:ext cx="905921" cy="697098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28" name="Shape 4428"/>
          <p:cNvSpPr/>
          <p:nvPr/>
        </p:nvSpPr>
        <p:spPr>
          <a:xfrm flipH="1">
            <a:off x="1265440" y="3814433"/>
            <a:ext cx="1377867" cy="1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0" name="Shape 4430"/>
          <p:cNvSpPr/>
          <p:nvPr>
            <p:ph type="sldNum" sz="quarter" idx="2"/>
          </p:nvPr>
        </p:nvSpPr>
        <p:spPr>
          <a:xfrm>
            <a:off x="8763209" y="6599835"/>
            <a:ext cx="137202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31" name="Shape 44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安防展亮点分析－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明</a:t>
            </a:r>
            <a:r>
              <a:t>星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企业：科达</a:t>
            </a:r>
          </a:p>
        </p:txBody>
      </p:sp>
      <p:sp>
        <p:nvSpPr>
          <p:cNvPr id="4432" name="Shape 4432"/>
          <p:cNvSpPr/>
          <p:nvPr>
            <p:ph type="body" sz="half" idx="1"/>
          </p:nvPr>
        </p:nvSpPr>
        <p:spPr>
          <a:xfrm>
            <a:off x="4601418" y="1688308"/>
            <a:ext cx="4217146" cy="4621052"/>
          </a:xfrm>
          <a:prstGeom prst="rect">
            <a:avLst/>
          </a:prstGeom>
        </p:spPr>
        <p:txBody>
          <a:bodyPr/>
          <a:lstStyle/>
          <a:p>
            <a:pPr>
              <a:defRPr sz="2100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机器识图</a:t>
            </a:r>
            <a:r>
              <a:t>-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前端智能化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lvl="1" marL="635000" indent="-228600">
              <a:buSzPct val="90000"/>
              <a:buChar char="•"/>
              <a:defRPr sz="2100"/>
            </a:pPr>
            <a:r>
              <a:t>前端智能－特征分析摄像机</a:t>
            </a:r>
          </a:p>
          <a:p>
            <a:pPr lvl="2" marL="798512" indent="-228600">
              <a:buSzPct val="90000"/>
              <a:buChar char="•"/>
              <a:defRPr sz="2100"/>
            </a:pPr>
            <a:r>
              <a:t>网络通信流量低</a:t>
            </a:r>
          </a:p>
          <a:p>
            <a:pPr lvl="2" marL="798512" indent="-228600">
              <a:buSzPct val="90000"/>
              <a:buChar char="•"/>
              <a:defRPr sz="2100"/>
            </a:pPr>
          </a:p>
          <a:p>
            <a:pPr lvl="1" marL="635000" indent="-228600">
              <a:buSzPct val="90000"/>
              <a:buChar char="•"/>
              <a:defRPr sz="2100"/>
            </a:pPr>
            <a:r>
              <a:t>后端大规模部署</a:t>
            </a:r>
          </a:p>
          <a:p>
            <a:pPr lvl="2" marL="798512" indent="-228600">
              <a:buSzPct val="90000"/>
              <a:buChar char="•"/>
              <a:defRPr sz="2100"/>
            </a:pPr>
            <a:r>
              <a:t>云端储存＋分析</a:t>
            </a:r>
          </a:p>
        </p:txBody>
      </p:sp>
      <p:grpSp>
        <p:nvGrpSpPr>
          <p:cNvPr id="4438" name="Group 4438"/>
          <p:cNvGrpSpPr/>
          <p:nvPr/>
        </p:nvGrpSpPr>
        <p:grpSpPr>
          <a:xfrm>
            <a:off x="521588" y="2225388"/>
            <a:ext cx="3850760" cy="3202752"/>
            <a:chOff x="0" y="0"/>
            <a:chExt cx="3850758" cy="3202750"/>
          </a:xfrm>
        </p:grpSpPr>
        <p:pic>
          <p:nvPicPr>
            <p:cNvPr id="4433" name="image16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2011"/>
            <a:stretch>
              <a:fillRect/>
            </a:stretch>
          </p:blipFill>
          <p:spPr>
            <a:xfrm>
              <a:off x="2050504" y="20"/>
              <a:ext cx="1800255" cy="20097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34" name="image17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50503" y="2101768"/>
              <a:ext cx="1800256" cy="11009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437" name="Group 4437"/>
            <p:cNvGrpSpPr/>
            <p:nvPr/>
          </p:nvGrpSpPr>
          <p:grpSpPr>
            <a:xfrm>
              <a:off x="-1" y="-1"/>
              <a:ext cx="1979334" cy="3202752"/>
              <a:chOff x="0" y="0"/>
              <a:chExt cx="1979332" cy="3202750"/>
            </a:xfrm>
          </p:grpSpPr>
          <p:pic>
            <p:nvPicPr>
              <p:cNvPr id="4435" name="image18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797" y="-1"/>
                <a:ext cx="1969536" cy="19232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36" name="image19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-1" y="2009742"/>
                <a:ext cx="1969536" cy="11930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4439" name="Shape 4439"/>
          <p:cNvSpPr/>
          <p:nvPr/>
        </p:nvSpPr>
        <p:spPr>
          <a:xfrm>
            <a:off x="888335" y="1652427"/>
            <a:ext cx="1043941" cy="3327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96D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人脸识别准入</a:t>
            </a:r>
          </a:p>
        </p:txBody>
      </p:sp>
      <p:sp>
        <p:nvSpPr>
          <p:cNvPr id="4440" name="Shape 4440"/>
          <p:cNvSpPr/>
          <p:nvPr/>
        </p:nvSpPr>
        <p:spPr>
          <a:xfrm>
            <a:off x="3329900" y="1480290"/>
            <a:ext cx="727155" cy="5232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1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前端采集</a:t>
            </a:r>
          </a:p>
          <a:p>
            <a:pPr>
              <a:defRPr sz="11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最佳图像</a:t>
            </a:r>
          </a:p>
        </p:txBody>
      </p:sp>
      <p:sp>
        <p:nvSpPr>
          <p:cNvPr id="4441" name="Shape 4441"/>
          <p:cNvSpPr/>
          <p:nvPr/>
        </p:nvSpPr>
        <p:spPr>
          <a:xfrm>
            <a:off x="1066135" y="5642960"/>
            <a:ext cx="688341" cy="3200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solidFill>
                  <a:srgbClr val="0096D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人流分析</a:t>
            </a:r>
          </a:p>
        </p:txBody>
      </p:sp>
      <p:sp>
        <p:nvSpPr>
          <p:cNvPr id="4442" name="Shape 4442"/>
          <p:cNvSpPr/>
          <p:nvPr/>
        </p:nvSpPr>
        <p:spPr>
          <a:xfrm>
            <a:off x="3193752" y="5604860"/>
            <a:ext cx="696874" cy="3327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GIS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集成</a:t>
            </a:r>
          </a:p>
        </p:txBody>
      </p:sp>
      <p:sp>
        <p:nvSpPr>
          <p:cNvPr id="4443" name="Shape 4443"/>
          <p:cNvSpPr/>
          <p:nvPr/>
        </p:nvSpPr>
        <p:spPr>
          <a:xfrm>
            <a:off x="3693477" y="2013241"/>
            <a:ext cx="1" cy="1411073"/>
          </a:xfrm>
          <a:prstGeom prst="line">
            <a:avLst/>
          </a:prstGeom>
          <a:ln w="25400"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44" name="Shape 4444"/>
          <p:cNvSpPr/>
          <p:nvPr/>
        </p:nvSpPr>
        <p:spPr>
          <a:xfrm flipH="1" flipV="1">
            <a:off x="1384478" y="1993721"/>
            <a:ext cx="339051" cy="1450113"/>
          </a:xfrm>
          <a:prstGeom prst="line">
            <a:avLst/>
          </a:prstGeom>
          <a:ln w="25400"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45" name="Shape 4445"/>
          <p:cNvSpPr/>
          <p:nvPr/>
        </p:nvSpPr>
        <p:spPr>
          <a:xfrm flipV="1">
            <a:off x="1579831" y="5279447"/>
            <a:ext cx="1" cy="358141"/>
          </a:xfrm>
          <a:prstGeom prst="line">
            <a:avLst/>
          </a:prstGeom>
          <a:ln w="25400"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46" name="Shape 4446"/>
          <p:cNvSpPr/>
          <p:nvPr/>
        </p:nvSpPr>
        <p:spPr>
          <a:xfrm flipH="1" flipV="1">
            <a:off x="3078431" y="5069999"/>
            <a:ext cx="530680" cy="530680"/>
          </a:xfrm>
          <a:prstGeom prst="line">
            <a:avLst/>
          </a:prstGeom>
          <a:ln w="25400"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Shape 4450"/>
          <p:cNvSpPr/>
          <p:nvPr>
            <p:ph type="sldNum" sz="quarter" idx="2"/>
          </p:nvPr>
        </p:nvSpPr>
        <p:spPr>
          <a:xfrm>
            <a:off x="8763209" y="6599835"/>
            <a:ext cx="137202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51" name="Shape 44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安防展亮点分析－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明</a:t>
            </a:r>
            <a:r>
              <a:t>星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企业：</a:t>
            </a:r>
            <a:r>
              <a:t>华为海思</a:t>
            </a:r>
          </a:p>
        </p:txBody>
      </p:sp>
      <p:sp>
        <p:nvSpPr>
          <p:cNvPr id="4452" name="Shape 4452"/>
          <p:cNvSpPr/>
          <p:nvPr>
            <p:ph type="body" idx="1"/>
          </p:nvPr>
        </p:nvSpPr>
        <p:spPr>
          <a:xfrm>
            <a:off x="239713" y="1344168"/>
            <a:ext cx="8578851" cy="4965192"/>
          </a:xfrm>
          <a:prstGeom prst="rect">
            <a:avLst/>
          </a:prstGeom>
        </p:spPr>
        <p:txBody>
          <a:bodyPr/>
          <a:lstStyle/>
          <a:p>
            <a:pPr/>
            <a:r>
              <a:t>芯片厂商从后台走到前台</a:t>
            </a:r>
          </a:p>
          <a:p>
            <a:pPr lvl="1" marL="635000" indent="-228600">
              <a:buSzPct val="90000"/>
              <a:buChar char="•"/>
            </a:pPr>
            <a:r>
              <a:t>芯片厂商到系统集成</a:t>
            </a:r>
          </a:p>
          <a:p>
            <a:pPr lvl="2" marL="798512" indent="-228600">
              <a:buSzPct val="90000"/>
              <a:buChar char="•"/>
            </a:pPr>
            <a:r>
              <a:t>华为展区的展品并无特别亮点</a:t>
            </a:r>
          </a:p>
          <a:p>
            <a:pPr lvl="2" marL="798512" indent="-228600">
              <a:buSzPct val="90000"/>
              <a:buChar char="•"/>
            </a:pPr>
            <a:r>
              <a:t>很多参展厂商的产品事实上用的是海思的芯片方案</a:t>
            </a:r>
          </a:p>
          <a:p>
            <a:pPr lvl="1" marL="635000" indent="-228600">
              <a:buSzPct val="90000"/>
              <a:buChar char="•"/>
            </a:pPr>
          </a:p>
          <a:p>
            <a:pPr/>
            <a:r>
              <a:t>华为海思的战略思路</a:t>
            </a:r>
          </a:p>
          <a:p>
            <a:pPr lvl="1" marL="635000" indent="-228600">
              <a:buSzPct val="90000"/>
              <a:buChar char="•"/>
              <a:defRPr b="1" i="1" sz="1500"/>
            </a:pPr>
            <a:r>
              <a:t>“海思早期做机顶盒，后进入监控领域，主要做后端DVR和前端数字摄像机芯片，芯片产品定位于低端市场，号称安防界的MTK。”</a:t>
            </a:r>
          </a:p>
          <a:p>
            <a:pPr lvl="1" marL="635000" indent="-228600">
              <a:buSzPct val="90000"/>
              <a:buChar char="•"/>
              <a:defRPr b="1" i="1" sz="1500"/>
            </a:pPr>
            <a:r>
              <a:t>视频编解码-&gt;视频监控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